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Bebas Neue" panose="020F0502020204030204" pitchFamily="34" charset="0"/>
      <p:regular r:id="rId33"/>
    </p:embeddedFont>
    <p:embeddedFont>
      <p:font typeface="Comic Sans MS" panose="030F0702030302020204" pitchFamily="66" charset="0"/>
      <p:regular r:id="rId34"/>
      <p:bold r:id="rId35"/>
      <p:italic r:id="rId36"/>
      <p:boldItalic r:id="rId37"/>
    </p:embeddedFont>
    <p:embeddedFont>
      <p:font typeface="Karla" panose="020F0502020204030204" pitchFamily="2" charset="0"/>
      <p:regular r:id="rId38"/>
      <p:bold r:id="rId39"/>
      <p:italic r:id="rId40"/>
      <p:boldItalic r:id="rId41"/>
    </p:embeddedFont>
    <p:embeddedFont>
      <p:font typeface="Love Ya Like A Sister" panose="020B060402020202020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5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c6afe13f5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c6afe13f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c6c21a602b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c6c21a60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9fab41b03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9fab41b03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9fab41b03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9fab41b03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9fab41b03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9fab41b03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9fab41b03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9fab41b03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9fab41b03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9fab41b03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9fab41b037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9fab41b03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c45de99c7e_0_18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c45de99c7e_0_18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c45de99c7e_0_16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c45de99c7e_0_16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61f44660a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61f44660a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c45de99c7e_0_17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c45de99c7e_0_17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9ee01f4a67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9ee01f4a6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45de99c7e_0_169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45de99c7e_0_16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c45de99c7e_0_16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c45de99c7e_0_16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c45de99c7e_0_17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c45de99c7e_0_17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9ee01f4a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9ee01f4a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9ee01f4a6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9ee01f4a6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9fab41b037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9fab41b03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45de99c7e_0_17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45de99c7e_0_17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45de99c7e_0_17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45de99c7e_0_17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9fab41b03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9fab41b03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9ee01f4a6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9ee01f4a6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61f44660a0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61f44660a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8e3e28473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8e3e28473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61f44660a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61f44660a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9fab41b0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9fab41b0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8e3e28473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8e3e28473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ad36770f4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35800" y="213550"/>
            <a:ext cx="8672393" cy="4716400"/>
            <a:chOff x="235800" y="213550"/>
            <a:chExt cx="8672393" cy="4716400"/>
          </a:xfrm>
        </p:grpSpPr>
        <p:sp>
          <p:nvSpPr>
            <p:cNvPr id="10" name="Google Shape;10;p2"/>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txBox="1">
            <a:spLocks noGrp="1"/>
          </p:cNvSpPr>
          <p:nvPr>
            <p:ph type="subTitle" idx="1"/>
          </p:nvPr>
        </p:nvSpPr>
        <p:spPr>
          <a:xfrm>
            <a:off x="2471825" y="3657225"/>
            <a:ext cx="4567500" cy="448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1">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7" name="Google Shape;37;p2"/>
          <p:cNvSpPr txBox="1">
            <a:spLocks noGrp="1"/>
          </p:cNvSpPr>
          <p:nvPr>
            <p:ph type="ctrTitle"/>
          </p:nvPr>
        </p:nvSpPr>
        <p:spPr>
          <a:xfrm>
            <a:off x="2471950" y="2988163"/>
            <a:ext cx="4567500" cy="5202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rgbClr val="191919"/>
              </a:buClr>
              <a:buSzPts val="5200"/>
              <a:buNone/>
              <a:defRPr sz="22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38" name="Google Shape;38;p2"/>
          <p:cNvSpPr txBox="1">
            <a:spLocks noGrp="1"/>
          </p:cNvSpPr>
          <p:nvPr>
            <p:ph type="ctrTitle" idx="2"/>
          </p:nvPr>
        </p:nvSpPr>
        <p:spPr>
          <a:xfrm>
            <a:off x="2471950" y="1038050"/>
            <a:ext cx="4567500" cy="1864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72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172"/>
        <p:cNvGrpSpPr/>
        <p:nvPr/>
      </p:nvGrpSpPr>
      <p:grpSpPr>
        <a:xfrm>
          <a:off x="0" y="0"/>
          <a:ext cx="0" cy="0"/>
          <a:chOff x="0" y="0"/>
          <a:chExt cx="0" cy="0"/>
        </a:xfrm>
      </p:grpSpPr>
      <p:grpSp>
        <p:nvGrpSpPr>
          <p:cNvPr id="173" name="Google Shape;173;p11"/>
          <p:cNvGrpSpPr/>
          <p:nvPr/>
        </p:nvGrpSpPr>
        <p:grpSpPr>
          <a:xfrm>
            <a:off x="235800" y="213550"/>
            <a:ext cx="8672393" cy="4716400"/>
            <a:chOff x="235800" y="213550"/>
            <a:chExt cx="8672393" cy="4716400"/>
          </a:xfrm>
        </p:grpSpPr>
        <p:sp>
          <p:nvSpPr>
            <p:cNvPr id="174" name="Google Shape;174;p11"/>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1"/>
          <p:cNvSpPr txBox="1">
            <a:spLocks noGrp="1"/>
          </p:cNvSpPr>
          <p:nvPr>
            <p:ph type="title" hasCustomPrompt="1"/>
          </p:nvPr>
        </p:nvSpPr>
        <p:spPr>
          <a:xfrm>
            <a:off x="16963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1" name="Google Shape;201;p11"/>
          <p:cNvSpPr txBox="1">
            <a:spLocks noGrp="1"/>
          </p:cNvSpPr>
          <p:nvPr>
            <p:ph type="subTitle" idx="1"/>
          </p:nvPr>
        </p:nvSpPr>
        <p:spPr>
          <a:xfrm>
            <a:off x="1696300" y="3205050"/>
            <a:ext cx="6576000" cy="4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2"/>
        </a:solidFill>
        <a:effectLst/>
      </p:bgPr>
    </p:bg>
    <p:spTree>
      <p:nvGrpSpPr>
        <p:cNvPr id="1" name="Shape 203"/>
        <p:cNvGrpSpPr/>
        <p:nvPr/>
      </p:nvGrpSpPr>
      <p:grpSpPr>
        <a:xfrm>
          <a:off x="0" y="0"/>
          <a:ext cx="0" cy="0"/>
          <a:chOff x="0" y="0"/>
          <a:chExt cx="0" cy="0"/>
        </a:xfrm>
      </p:grpSpPr>
      <p:grpSp>
        <p:nvGrpSpPr>
          <p:cNvPr id="204" name="Google Shape;204;p13"/>
          <p:cNvGrpSpPr/>
          <p:nvPr/>
        </p:nvGrpSpPr>
        <p:grpSpPr>
          <a:xfrm>
            <a:off x="235800" y="213550"/>
            <a:ext cx="8672393" cy="4716400"/>
            <a:chOff x="235800" y="213550"/>
            <a:chExt cx="8672393" cy="4716400"/>
          </a:xfrm>
        </p:grpSpPr>
        <p:sp>
          <p:nvSpPr>
            <p:cNvPr id="205" name="Google Shape;205;p13"/>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3"/>
          <p:cNvSpPr txBox="1">
            <a:spLocks noGrp="1"/>
          </p:cNvSpPr>
          <p:nvPr>
            <p:ph type="title"/>
          </p:nvPr>
        </p:nvSpPr>
        <p:spPr>
          <a:xfrm>
            <a:off x="2466681" y="3331163"/>
            <a:ext cx="48285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2" name="Google Shape;232;p13"/>
          <p:cNvSpPr txBox="1">
            <a:spLocks noGrp="1"/>
          </p:cNvSpPr>
          <p:nvPr>
            <p:ph type="subTitle" idx="1"/>
          </p:nvPr>
        </p:nvSpPr>
        <p:spPr>
          <a:xfrm>
            <a:off x="2466575" y="1280438"/>
            <a:ext cx="4828500" cy="196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2"/>
        </a:solidFill>
        <a:effectLst/>
      </p:bgPr>
    </p:bg>
    <p:spTree>
      <p:nvGrpSpPr>
        <p:cNvPr id="1" name="Shape 233"/>
        <p:cNvGrpSpPr/>
        <p:nvPr/>
      </p:nvGrpSpPr>
      <p:grpSpPr>
        <a:xfrm>
          <a:off x="0" y="0"/>
          <a:ext cx="0" cy="0"/>
          <a:chOff x="0" y="0"/>
          <a:chExt cx="0" cy="0"/>
        </a:xfrm>
      </p:grpSpPr>
      <p:grpSp>
        <p:nvGrpSpPr>
          <p:cNvPr id="234" name="Google Shape;234;p14"/>
          <p:cNvGrpSpPr/>
          <p:nvPr/>
        </p:nvGrpSpPr>
        <p:grpSpPr>
          <a:xfrm>
            <a:off x="235800" y="213550"/>
            <a:ext cx="8672393" cy="4716400"/>
            <a:chOff x="235800" y="213550"/>
            <a:chExt cx="8672393" cy="4716400"/>
          </a:xfrm>
        </p:grpSpPr>
        <p:sp>
          <p:nvSpPr>
            <p:cNvPr id="235" name="Google Shape;235;p14"/>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1326852" y="576450"/>
              <a:ext cx="7375789" cy="3990588"/>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14"/>
          <p:cNvSpPr txBox="1">
            <a:spLocks noGrp="1"/>
          </p:cNvSpPr>
          <p:nvPr>
            <p:ph type="title"/>
          </p:nvPr>
        </p:nvSpPr>
        <p:spPr>
          <a:xfrm>
            <a:off x="1884213" y="1780338"/>
            <a:ext cx="4360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3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3" name="Google Shape;263;p14"/>
          <p:cNvSpPr txBox="1">
            <a:spLocks noGrp="1"/>
          </p:cNvSpPr>
          <p:nvPr>
            <p:ph type="title" idx="2" hasCustomPrompt="1"/>
          </p:nvPr>
        </p:nvSpPr>
        <p:spPr>
          <a:xfrm>
            <a:off x="6283125" y="1780350"/>
            <a:ext cx="1818600" cy="151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4" name="Google Shape;264;p14"/>
          <p:cNvSpPr txBox="1">
            <a:spLocks noGrp="1"/>
          </p:cNvSpPr>
          <p:nvPr>
            <p:ph type="subTitle" idx="1"/>
          </p:nvPr>
        </p:nvSpPr>
        <p:spPr>
          <a:xfrm>
            <a:off x="1884213" y="2837863"/>
            <a:ext cx="436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2_1">
    <p:bg>
      <p:bgPr>
        <a:solidFill>
          <a:schemeClr val="accent2"/>
        </a:solidFill>
        <a:effectLst/>
      </p:bgPr>
    </p:bg>
    <p:spTree>
      <p:nvGrpSpPr>
        <p:cNvPr id="1" name="Shape 265"/>
        <p:cNvGrpSpPr/>
        <p:nvPr/>
      </p:nvGrpSpPr>
      <p:grpSpPr>
        <a:xfrm>
          <a:off x="0" y="0"/>
          <a:ext cx="0" cy="0"/>
          <a:chOff x="0" y="0"/>
          <a:chExt cx="0" cy="0"/>
        </a:xfrm>
      </p:grpSpPr>
      <p:grpSp>
        <p:nvGrpSpPr>
          <p:cNvPr id="266" name="Google Shape;266;p15"/>
          <p:cNvGrpSpPr/>
          <p:nvPr/>
        </p:nvGrpSpPr>
        <p:grpSpPr>
          <a:xfrm>
            <a:off x="235725" y="229350"/>
            <a:ext cx="8672400" cy="4684800"/>
            <a:chOff x="235725" y="229350"/>
            <a:chExt cx="8672400" cy="4684800"/>
          </a:xfrm>
        </p:grpSpPr>
        <p:sp>
          <p:nvSpPr>
            <p:cNvPr id="267" name="Google Shape;267;p15"/>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15"/>
          <p:cNvSpPr txBox="1">
            <a:spLocks noGrp="1"/>
          </p:cNvSpPr>
          <p:nvPr>
            <p:ph type="title"/>
          </p:nvPr>
        </p:nvSpPr>
        <p:spPr>
          <a:xfrm>
            <a:off x="1562300" y="30301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0" name="Google Shape;270;p15"/>
          <p:cNvSpPr txBox="1">
            <a:spLocks noGrp="1"/>
          </p:cNvSpPr>
          <p:nvPr>
            <p:ph type="subTitle" idx="1"/>
          </p:nvPr>
        </p:nvSpPr>
        <p:spPr>
          <a:xfrm>
            <a:off x="1562300" y="3540505"/>
            <a:ext cx="2336400" cy="66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2"/>
          </p:nvPr>
        </p:nvSpPr>
        <p:spPr>
          <a:xfrm>
            <a:off x="5245300" y="30301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72" name="Google Shape;272;p15"/>
          <p:cNvSpPr txBox="1">
            <a:spLocks noGrp="1"/>
          </p:cNvSpPr>
          <p:nvPr>
            <p:ph type="subTitle" idx="3"/>
          </p:nvPr>
        </p:nvSpPr>
        <p:spPr>
          <a:xfrm>
            <a:off x="5245300" y="3540505"/>
            <a:ext cx="2336400" cy="66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73" name="Google Shape;273;p15"/>
          <p:cNvCxnSpPr/>
          <p:nvPr/>
        </p:nvCxnSpPr>
        <p:spPr>
          <a:xfrm>
            <a:off x="816775" y="1104300"/>
            <a:ext cx="621900" cy="0"/>
          </a:xfrm>
          <a:prstGeom prst="straightConnector1">
            <a:avLst/>
          </a:prstGeom>
          <a:noFill/>
          <a:ln w="19050" cap="flat" cmpd="sng">
            <a:solidFill>
              <a:schemeClr val="dk2"/>
            </a:solidFill>
            <a:prstDash val="dash"/>
            <a:round/>
            <a:headEnd type="none" w="med" len="med"/>
            <a:tailEnd type="none" w="med" len="med"/>
          </a:ln>
        </p:spPr>
      </p:cxnSp>
      <p:sp>
        <p:nvSpPr>
          <p:cNvPr id="274" name="Google Shape;274;p15"/>
          <p:cNvSpPr txBox="1">
            <a:spLocks noGrp="1"/>
          </p:cNvSpPr>
          <p:nvPr>
            <p:ph type="title" idx="4" hasCustomPrompt="1"/>
          </p:nvPr>
        </p:nvSpPr>
        <p:spPr>
          <a:xfrm>
            <a:off x="5504200" y="1454050"/>
            <a:ext cx="1818600" cy="151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5" name="Google Shape;275;p15"/>
          <p:cNvSpPr txBox="1">
            <a:spLocks noGrp="1"/>
          </p:cNvSpPr>
          <p:nvPr>
            <p:ph type="title" idx="5" hasCustomPrompt="1"/>
          </p:nvPr>
        </p:nvSpPr>
        <p:spPr>
          <a:xfrm>
            <a:off x="1821200" y="1454050"/>
            <a:ext cx="1818600" cy="151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1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6" name="Google Shape;276;p15"/>
          <p:cNvSpPr txBox="1">
            <a:spLocks noGrp="1"/>
          </p:cNvSpPr>
          <p:nvPr>
            <p:ph type="title" idx="6"/>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ONE_COLUMN_TEXT_1">
    <p:bg>
      <p:bgPr>
        <a:solidFill>
          <a:schemeClr val="accent2"/>
        </a:solidFill>
        <a:effectLst/>
      </p:bgPr>
    </p:bg>
    <p:spTree>
      <p:nvGrpSpPr>
        <p:cNvPr id="1" name="Shape 277"/>
        <p:cNvGrpSpPr/>
        <p:nvPr/>
      </p:nvGrpSpPr>
      <p:grpSpPr>
        <a:xfrm>
          <a:off x="0" y="0"/>
          <a:ext cx="0" cy="0"/>
          <a:chOff x="0" y="0"/>
          <a:chExt cx="0" cy="0"/>
        </a:xfrm>
      </p:grpSpPr>
      <p:grpSp>
        <p:nvGrpSpPr>
          <p:cNvPr id="278" name="Google Shape;278;p16"/>
          <p:cNvGrpSpPr/>
          <p:nvPr/>
        </p:nvGrpSpPr>
        <p:grpSpPr>
          <a:xfrm>
            <a:off x="235725" y="229350"/>
            <a:ext cx="8672400" cy="4684800"/>
            <a:chOff x="235725" y="229350"/>
            <a:chExt cx="8672400" cy="4684800"/>
          </a:xfrm>
        </p:grpSpPr>
        <p:sp>
          <p:nvSpPr>
            <p:cNvPr id="279" name="Google Shape;279;p16"/>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1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2" name="Google Shape;282;p16"/>
          <p:cNvSpPr txBox="1">
            <a:spLocks noGrp="1"/>
          </p:cNvSpPr>
          <p:nvPr>
            <p:ph type="subTitle" idx="1"/>
          </p:nvPr>
        </p:nvSpPr>
        <p:spPr>
          <a:xfrm>
            <a:off x="720100" y="2702263"/>
            <a:ext cx="3641400" cy="7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83" name="Google Shape;283;p16"/>
          <p:cNvCxnSpPr/>
          <p:nvPr/>
        </p:nvCxnSpPr>
        <p:spPr>
          <a:xfrm>
            <a:off x="816775" y="1104300"/>
            <a:ext cx="621900" cy="0"/>
          </a:xfrm>
          <a:prstGeom prst="straightConnector1">
            <a:avLst/>
          </a:prstGeom>
          <a:noFill/>
          <a:ln w="19050" cap="flat" cmpd="sng">
            <a:solidFill>
              <a:schemeClr val="dk2"/>
            </a:solidFill>
            <a:prstDash val="dash"/>
            <a:round/>
            <a:headEnd type="none" w="med" len="med"/>
            <a:tailEnd type="none" w="med" len="med"/>
          </a:ln>
        </p:spPr>
      </p:cxnSp>
      <p:sp>
        <p:nvSpPr>
          <p:cNvPr id="284" name="Google Shape;284;p16"/>
          <p:cNvSpPr txBox="1">
            <a:spLocks noGrp="1"/>
          </p:cNvSpPr>
          <p:nvPr>
            <p:ph type="subTitle" idx="2"/>
          </p:nvPr>
        </p:nvSpPr>
        <p:spPr>
          <a:xfrm>
            <a:off x="720000" y="2208463"/>
            <a:ext cx="3641400" cy="49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Bebas Neue"/>
              <a:buNone/>
              <a:defRPr sz="1800">
                <a:latin typeface="Love Ya Like A Sister"/>
                <a:ea typeface="Love Ya Like A Sister"/>
                <a:cs typeface="Love Ya Like A Sister"/>
                <a:sym typeface="Love Ya Like A Sister"/>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
    <p:bg>
      <p:bgPr>
        <a:solidFill>
          <a:schemeClr val="accent2"/>
        </a:solidFill>
        <a:effectLst/>
      </p:bgPr>
    </p:bg>
    <p:spTree>
      <p:nvGrpSpPr>
        <p:cNvPr id="1" name="Shape 285"/>
        <p:cNvGrpSpPr/>
        <p:nvPr/>
      </p:nvGrpSpPr>
      <p:grpSpPr>
        <a:xfrm>
          <a:off x="0" y="0"/>
          <a:ext cx="0" cy="0"/>
          <a:chOff x="0" y="0"/>
          <a:chExt cx="0" cy="0"/>
        </a:xfrm>
      </p:grpSpPr>
      <p:grpSp>
        <p:nvGrpSpPr>
          <p:cNvPr id="286" name="Google Shape;286;p17"/>
          <p:cNvGrpSpPr/>
          <p:nvPr/>
        </p:nvGrpSpPr>
        <p:grpSpPr>
          <a:xfrm>
            <a:off x="235725" y="229350"/>
            <a:ext cx="8672400" cy="4684800"/>
            <a:chOff x="235725" y="229350"/>
            <a:chExt cx="8672400" cy="4684800"/>
          </a:xfrm>
        </p:grpSpPr>
        <p:sp>
          <p:nvSpPr>
            <p:cNvPr id="287" name="Google Shape;287;p17"/>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1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0" name="Google Shape;290;p17"/>
          <p:cNvSpPr txBox="1">
            <a:spLocks noGrp="1"/>
          </p:cNvSpPr>
          <p:nvPr>
            <p:ph type="title" idx="2"/>
          </p:nvPr>
        </p:nvSpPr>
        <p:spPr>
          <a:xfrm>
            <a:off x="688663" y="3676450"/>
            <a:ext cx="23913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91" name="Google Shape;291;p17"/>
          <p:cNvSpPr txBox="1">
            <a:spLocks noGrp="1"/>
          </p:cNvSpPr>
          <p:nvPr>
            <p:ph type="subTitle" idx="1"/>
          </p:nvPr>
        </p:nvSpPr>
        <p:spPr>
          <a:xfrm>
            <a:off x="688663" y="4118700"/>
            <a:ext cx="239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2" name="Google Shape;292;p17"/>
          <p:cNvSpPr txBox="1">
            <a:spLocks noGrp="1"/>
          </p:cNvSpPr>
          <p:nvPr>
            <p:ph type="title" idx="3"/>
          </p:nvPr>
        </p:nvSpPr>
        <p:spPr>
          <a:xfrm>
            <a:off x="3376350" y="3676450"/>
            <a:ext cx="23913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93" name="Google Shape;293;p17"/>
          <p:cNvSpPr txBox="1">
            <a:spLocks noGrp="1"/>
          </p:cNvSpPr>
          <p:nvPr>
            <p:ph type="subTitle" idx="4"/>
          </p:nvPr>
        </p:nvSpPr>
        <p:spPr>
          <a:xfrm>
            <a:off x="3376350" y="4118700"/>
            <a:ext cx="239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4" name="Google Shape;294;p17"/>
          <p:cNvSpPr txBox="1">
            <a:spLocks noGrp="1"/>
          </p:cNvSpPr>
          <p:nvPr>
            <p:ph type="title" idx="5"/>
          </p:nvPr>
        </p:nvSpPr>
        <p:spPr>
          <a:xfrm>
            <a:off x="6064037" y="3676450"/>
            <a:ext cx="2391300" cy="39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95" name="Google Shape;295;p17"/>
          <p:cNvSpPr txBox="1">
            <a:spLocks noGrp="1"/>
          </p:cNvSpPr>
          <p:nvPr>
            <p:ph type="subTitle" idx="6"/>
          </p:nvPr>
        </p:nvSpPr>
        <p:spPr>
          <a:xfrm>
            <a:off x="6064037" y="4118700"/>
            <a:ext cx="239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96" name="Google Shape;296;p17"/>
          <p:cNvCxnSpPr/>
          <p:nvPr/>
        </p:nvCxnSpPr>
        <p:spPr>
          <a:xfrm>
            <a:off x="816775" y="1104300"/>
            <a:ext cx="621900" cy="0"/>
          </a:xfrm>
          <a:prstGeom prst="straightConnector1">
            <a:avLst/>
          </a:prstGeom>
          <a:noFill/>
          <a:ln w="19050" cap="flat" cmpd="sng">
            <a:solidFill>
              <a:schemeClr val="dk2"/>
            </a:solidFill>
            <a:prstDash val="dash"/>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eight columns">
  <p:cSld name="BLANK_1_1_1_1_1">
    <p:bg>
      <p:bgPr>
        <a:solidFill>
          <a:schemeClr val="accent2"/>
        </a:solidFill>
        <a:effectLst/>
      </p:bgPr>
    </p:bg>
    <p:spTree>
      <p:nvGrpSpPr>
        <p:cNvPr id="1" name="Shape 297"/>
        <p:cNvGrpSpPr/>
        <p:nvPr/>
      </p:nvGrpSpPr>
      <p:grpSpPr>
        <a:xfrm>
          <a:off x="0" y="0"/>
          <a:ext cx="0" cy="0"/>
          <a:chOff x="0" y="0"/>
          <a:chExt cx="0" cy="0"/>
        </a:xfrm>
      </p:grpSpPr>
      <p:grpSp>
        <p:nvGrpSpPr>
          <p:cNvPr id="298" name="Google Shape;298;p18"/>
          <p:cNvGrpSpPr/>
          <p:nvPr/>
        </p:nvGrpSpPr>
        <p:grpSpPr>
          <a:xfrm>
            <a:off x="235725" y="229350"/>
            <a:ext cx="8672400" cy="4684800"/>
            <a:chOff x="235725" y="229350"/>
            <a:chExt cx="8672400" cy="4684800"/>
          </a:xfrm>
        </p:grpSpPr>
        <p:sp>
          <p:nvSpPr>
            <p:cNvPr id="299" name="Google Shape;299;p18"/>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8"/>
          <p:cNvSpPr txBox="1">
            <a:spLocks noGrp="1"/>
          </p:cNvSpPr>
          <p:nvPr>
            <p:ph type="title"/>
          </p:nvPr>
        </p:nvSpPr>
        <p:spPr>
          <a:xfrm>
            <a:off x="720000" y="1953100"/>
            <a:ext cx="148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2" name="Google Shape;302;p18"/>
          <p:cNvSpPr txBox="1">
            <a:spLocks noGrp="1"/>
          </p:cNvSpPr>
          <p:nvPr>
            <p:ph type="subTitle" idx="1"/>
          </p:nvPr>
        </p:nvSpPr>
        <p:spPr>
          <a:xfrm>
            <a:off x="720000" y="2539625"/>
            <a:ext cx="1487100" cy="3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303" name="Google Shape;303;p18"/>
          <p:cNvCxnSpPr/>
          <p:nvPr/>
        </p:nvCxnSpPr>
        <p:spPr>
          <a:xfrm>
            <a:off x="816775" y="1104300"/>
            <a:ext cx="621900" cy="0"/>
          </a:xfrm>
          <a:prstGeom prst="straightConnector1">
            <a:avLst/>
          </a:prstGeom>
          <a:noFill/>
          <a:ln w="19050" cap="flat" cmpd="sng">
            <a:solidFill>
              <a:schemeClr val="dk2"/>
            </a:solidFill>
            <a:prstDash val="dash"/>
            <a:round/>
            <a:headEnd type="none" w="med" len="med"/>
            <a:tailEnd type="none" w="med" len="med"/>
          </a:ln>
        </p:spPr>
      </p:cxnSp>
      <p:sp>
        <p:nvSpPr>
          <p:cNvPr id="304" name="Google Shape;304;p18"/>
          <p:cNvSpPr txBox="1">
            <a:spLocks noGrp="1"/>
          </p:cNvSpPr>
          <p:nvPr>
            <p:ph type="title" idx="2"/>
          </p:nvPr>
        </p:nvSpPr>
        <p:spPr>
          <a:xfrm>
            <a:off x="2792300" y="1953100"/>
            <a:ext cx="148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5" name="Google Shape;305;p18"/>
          <p:cNvSpPr txBox="1">
            <a:spLocks noGrp="1"/>
          </p:cNvSpPr>
          <p:nvPr>
            <p:ph type="subTitle" idx="3"/>
          </p:nvPr>
        </p:nvSpPr>
        <p:spPr>
          <a:xfrm>
            <a:off x="2792300" y="2539625"/>
            <a:ext cx="1487100" cy="3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6" name="Google Shape;306;p18"/>
          <p:cNvSpPr txBox="1">
            <a:spLocks noGrp="1"/>
          </p:cNvSpPr>
          <p:nvPr>
            <p:ph type="title" idx="4"/>
          </p:nvPr>
        </p:nvSpPr>
        <p:spPr>
          <a:xfrm>
            <a:off x="4864600" y="1953100"/>
            <a:ext cx="148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7" name="Google Shape;307;p18"/>
          <p:cNvSpPr txBox="1">
            <a:spLocks noGrp="1"/>
          </p:cNvSpPr>
          <p:nvPr>
            <p:ph type="subTitle" idx="5"/>
          </p:nvPr>
        </p:nvSpPr>
        <p:spPr>
          <a:xfrm>
            <a:off x="4864600" y="2539625"/>
            <a:ext cx="1487100" cy="3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8" name="Google Shape;308;p18"/>
          <p:cNvSpPr txBox="1">
            <a:spLocks noGrp="1"/>
          </p:cNvSpPr>
          <p:nvPr>
            <p:ph type="title" idx="6"/>
          </p:nvPr>
        </p:nvSpPr>
        <p:spPr>
          <a:xfrm>
            <a:off x="6936900" y="1953100"/>
            <a:ext cx="148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9" name="Google Shape;309;p18"/>
          <p:cNvSpPr txBox="1">
            <a:spLocks noGrp="1"/>
          </p:cNvSpPr>
          <p:nvPr>
            <p:ph type="subTitle" idx="7"/>
          </p:nvPr>
        </p:nvSpPr>
        <p:spPr>
          <a:xfrm>
            <a:off x="6936900" y="2539625"/>
            <a:ext cx="1487100" cy="3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0" name="Google Shape;310;p18"/>
          <p:cNvSpPr txBox="1">
            <a:spLocks noGrp="1"/>
          </p:cNvSpPr>
          <p:nvPr>
            <p:ph type="title" idx="8"/>
          </p:nvPr>
        </p:nvSpPr>
        <p:spPr>
          <a:xfrm>
            <a:off x="720000" y="3666875"/>
            <a:ext cx="148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1" name="Google Shape;311;p18"/>
          <p:cNvSpPr txBox="1">
            <a:spLocks noGrp="1"/>
          </p:cNvSpPr>
          <p:nvPr>
            <p:ph type="subTitle" idx="9"/>
          </p:nvPr>
        </p:nvSpPr>
        <p:spPr>
          <a:xfrm>
            <a:off x="720000" y="4253400"/>
            <a:ext cx="1487100" cy="3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2" name="Google Shape;312;p18"/>
          <p:cNvSpPr txBox="1">
            <a:spLocks noGrp="1"/>
          </p:cNvSpPr>
          <p:nvPr>
            <p:ph type="title" idx="13"/>
          </p:nvPr>
        </p:nvSpPr>
        <p:spPr>
          <a:xfrm>
            <a:off x="2792300" y="3666875"/>
            <a:ext cx="148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3" name="Google Shape;313;p18"/>
          <p:cNvSpPr txBox="1">
            <a:spLocks noGrp="1"/>
          </p:cNvSpPr>
          <p:nvPr>
            <p:ph type="subTitle" idx="14"/>
          </p:nvPr>
        </p:nvSpPr>
        <p:spPr>
          <a:xfrm>
            <a:off x="2792300" y="4253400"/>
            <a:ext cx="1487100" cy="3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4" name="Google Shape;314;p18"/>
          <p:cNvSpPr txBox="1">
            <a:spLocks noGrp="1"/>
          </p:cNvSpPr>
          <p:nvPr>
            <p:ph type="title" idx="15"/>
          </p:nvPr>
        </p:nvSpPr>
        <p:spPr>
          <a:xfrm>
            <a:off x="4864600" y="3666875"/>
            <a:ext cx="148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5" name="Google Shape;315;p18"/>
          <p:cNvSpPr txBox="1">
            <a:spLocks noGrp="1"/>
          </p:cNvSpPr>
          <p:nvPr>
            <p:ph type="subTitle" idx="16"/>
          </p:nvPr>
        </p:nvSpPr>
        <p:spPr>
          <a:xfrm>
            <a:off x="4864600" y="4253400"/>
            <a:ext cx="1487100" cy="3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6" name="Google Shape;316;p18"/>
          <p:cNvSpPr txBox="1">
            <a:spLocks noGrp="1"/>
          </p:cNvSpPr>
          <p:nvPr>
            <p:ph type="title" idx="17"/>
          </p:nvPr>
        </p:nvSpPr>
        <p:spPr>
          <a:xfrm>
            <a:off x="6936900" y="3666875"/>
            <a:ext cx="148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17" name="Google Shape;317;p18"/>
          <p:cNvSpPr txBox="1">
            <a:spLocks noGrp="1"/>
          </p:cNvSpPr>
          <p:nvPr>
            <p:ph type="subTitle" idx="18"/>
          </p:nvPr>
        </p:nvSpPr>
        <p:spPr>
          <a:xfrm>
            <a:off x="6936900" y="4253400"/>
            <a:ext cx="1487100" cy="3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8" name="Google Shape;318;p18"/>
          <p:cNvSpPr txBox="1">
            <a:spLocks noGrp="1"/>
          </p:cNvSpPr>
          <p:nvPr>
            <p:ph type="title" idx="19"/>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2"/>
        </a:solidFill>
        <a:effectLst/>
      </p:bgPr>
    </p:bg>
    <p:spTree>
      <p:nvGrpSpPr>
        <p:cNvPr id="1" name="Shape 319"/>
        <p:cNvGrpSpPr/>
        <p:nvPr/>
      </p:nvGrpSpPr>
      <p:grpSpPr>
        <a:xfrm>
          <a:off x="0" y="0"/>
          <a:ext cx="0" cy="0"/>
          <a:chOff x="0" y="0"/>
          <a:chExt cx="0" cy="0"/>
        </a:xfrm>
      </p:grpSpPr>
      <p:grpSp>
        <p:nvGrpSpPr>
          <p:cNvPr id="320" name="Google Shape;320;p19"/>
          <p:cNvGrpSpPr/>
          <p:nvPr/>
        </p:nvGrpSpPr>
        <p:grpSpPr>
          <a:xfrm>
            <a:off x="235800" y="213550"/>
            <a:ext cx="8672393" cy="4716400"/>
            <a:chOff x="235800" y="213550"/>
            <a:chExt cx="8672393" cy="4716400"/>
          </a:xfrm>
        </p:grpSpPr>
        <p:sp>
          <p:nvSpPr>
            <p:cNvPr id="321" name="Google Shape;321;p19"/>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19"/>
          <p:cNvSpPr txBox="1">
            <a:spLocks noGrp="1"/>
          </p:cNvSpPr>
          <p:nvPr>
            <p:ph type="ctrTitle"/>
          </p:nvPr>
        </p:nvSpPr>
        <p:spPr>
          <a:xfrm>
            <a:off x="2679300" y="540000"/>
            <a:ext cx="3785400" cy="15744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chemeClr val="lt1"/>
              </a:buClr>
              <a:buSzPts val="5200"/>
              <a:buNone/>
              <a:defRPr sz="5200" b="1">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348" name="Google Shape;348;p19"/>
          <p:cNvSpPr txBox="1">
            <a:spLocks noGrp="1"/>
          </p:cNvSpPr>
          <p:nvPr>
            <p:ph type="subTitle" idx="1"/>
          </p:nvPr>
        </p:nvSpPr>
        <p:spPr>
          <a:xfrm>
            <a:off x="2679300" y="2205975"/>
            <a:ext cx="37854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49" name="Google Shape;349;p19"/>
          <p:cNvSpPr txBox="1">
            <a:spLocks noGrp="1"/>
          </p:cNvSpPr>
          <p:nvPr>
            <p:ph type="subTitle" idx="2"/>
          </p:nvPr>
        </p:nvSpPr>
        <p:spPr>
          <a:xfrm>
            <a:off x="2679302" y="4230175"/>
            <a:ext cx="3785400" cy="37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50" name="Google Shape;350;p19"/>
          <p:cNvSpPr txBox="1"/>
          <p:nvPr/>
        </p:nvSpPr>
        <p:spPr>
          <a:xfrm>
            <a:off x="2679300" y="3406200"/>
            <a:ext cx="3785400" cy="700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2"/>
                </a:solidFill>
                <a:latin typeface="Karla"/>
                <a:ea typeface="Karla"/>
                <a:cs typeface="Karla"/>
                <a:sym typeface="Karla"/>
              </a:rPr>
              <a:t>CREDITS:</a:t>
            </a:r>
            <a:r>
              <a:rPr lang="en" sz="1200">
                <a:solidFill>
                  <a:schemeClr val="dk2"/>
                </a:solidFill>
                <a:latin typeface="Karla"/>
                <a:ea typeface="Karla"/>
                <a:cs typeface="Karla"/>
                <a:sym typeface="Karla"/>
              </a:rPr>
              <a:t> This presentation template was created by </a:t>
            </a:r>
            <a:r>
              <a:rPr lang="en" sz="1200" b="1" u="sng">
                <a:solidFill>
                  <a:schemeClr val="dk2"/>
                </a:solidFill>
                <a:highlight>
                  <a:schemeClr val="lt1"/>
                </a:highlight>
                <a:latin typeface="Karla"/>
                <a:ea typeface="Karla"/>
                <a:cs typeface="Karla"/>
                <a:sym typeface="Karla"/>
                <a:hlinkClick r:id="rId2">
                  <a:extLst>
                    <a:ext uri="{A12FA001-AC4F-418D-AE19-62706E023703}">
                      <ahyp:hlinkClr xmlns:ahyp="http://schemas.microsoft.com/office/drawing/2018/hyperlinkcolor" val="tx"/>
                    </a:ext>
                  </a:extLst>
                </a:hlinkClick>
              </a:rPr>
              <a:t>Slidesgo</a:t>
            </a:r>
            <a:r>
              <a:rPr lang="en" sz="1200" b="1" u="sng">
                <a:solidFill>
                  <a:schemeClr val="dk2"/>
                </a:solidFill>
                <a:highlight>
                  <a:schemeClr val="lt1"/>
                </a:highlight>
                <a:latin typeface="Karla"/>
                <a:ea typeface="Karla"/>
                <a:cs typeface="Karla"/>
                <a:sym typeface="Karla"/>
              </a:rPr>
              <a:t>,</a:t>
            </a:r>
            <a:r>
              <a:rPr lang="en" sz="1200">
                <a:solidFill>
                  <a:schemeClr val="dk2"/>
                </a:solidFill>
                <a:latin typeface="Karla"/>
                <a:ea typeface="Karla"/>
                <a:cs typeface="Karla"/>
                <a:sym typeface="Karla"/>
              </a:rPr>
              <a:t> and includes icons by </a:t>
            </a:r>
            <a:r>
              <a:rPr lang="en" sz="1200" b="1" u="sng">
                <a:solidFill>
                  <a:schemeClr val="dk2"/>
                </a:solidFill>
                <a:highlight>
                  <a:schemeClr val="lt1"/>
                </a:highlight>
                <a:latin typeface="Karla"/>
                <a:ea typeface="Karla"/>
                <a:cs typeface="Karla"/>
                <a:sym typeface="Karla"/>
                <a:hlinkClick r:id="rId3">
                  <a:extLst>
                    <a:ext uri="{A12FA001-AC4F-418D-AE19-62706E023703}">
                      <ahyp:hlinkClr xmlns:ahyp="http://schemas.microsoft.com/office/drawing/2018/hyperlinkcolor" val="tx"/>
                    </a:ext>
                  </a:extLst>
                </a:hlinkClick>
              </a:rPr>
              <a:t>Flaticon</a:t>
            </a:r>
            <a:r>
              <a:rPr lang="en" sz="1200" b="1" u="sng">
                <a:solidFill>
                  <a:schemeClr val="dk2"/>
                </a:solidFill>
                <a:highlight>
                  <a:schemeClr val="lt1"/>
                </a:highlight>
                <a:latin typeface="Karla"/>
                <a:ea typeface="Karla"/>
                <a:cs typeface="Karla"/>
                <a:sym typeface="Karla"/>
              </a:rPr>
              <a:t>,</a:t>
            </a:r>
            <a:r>
              <a:rPr lang="en" sz="1200">
                <a:solidFill>
                  <a:schemeClr val="dk2"/>
                </a:solidFill>
                <a:latin typeface="Karla"/>
                <a:ea typeface="Karla"/>
                <a:cs typeface="Karla"/>
                <a:sym typeface="Karla"/>
              </a:rPr>
              <a:t> and infographics &amp; images by </a:t>
            </a:r>
            <a:r>
              <a:rPr lang="en" sz="1200" b="1" u="sng">
                <a:solidFill>
                  <a:schemeClr val="dk2"/>
                </a:solidFill>
                <a:highlight>
                  <a:schemeClr val="lt1"/>
                </a:highlight>
                <a:latin typeface="Karla"/>
                <a:ea typeface="Karla"/>
                <a:cs typeface="Karla"/>
                <a:sym typeface="Karla"/>
                <a:hlinkClick r:id="rId4">
                  <a:extLst>
                    <a:ext uri="{A12FA001-AC4F-418D-AE19-62706E023703}">
                      <ahyp:hlinkClr xmlns:ahyp="http://schemas.microsoft.com/office/drawing/2018/hyperlinkcolor" val="tx"/>
                    </a:ext>
                  </a:extLst>
                </a:hlinkClick>
              </a:rPr>
              <a:t>Freepik</a:t>
            </a:r>
            <a:endParaRPr sz="1200" b="1" u="sng">
              <a:solidFill>
                <a:schemeClr val="dk2"/>
              </a:solidFill>
              <a:highlight>
                <a:schemeClr val="lt1"/>
              </a:highlight>
              <a:latin typeface="Karla"/>
              <a:ea typeface="Karla"/>
              <a:cs typeface="Karla"/>
              <a:sym typeface="Karla"/>
            </a:endParaRPr>
          </a:p>
        </p:txBody>
      </p:sp>
      <p:cxnSp>
        <p:nvCxnSpPr>
          <p:cNvPr id="351" name="Google Shape;351;p19"/>
          <p:cNvCxnSpPr/>
          <p:nvPr/>
        </p:nvCxnSpPr>
        <p:spPr>
          <a:xfrm>
            <a:off x="4261050" y="2160150"/>
            <a:ext cx="621900" cy="0"/>
          </a:xfrm>
          <a:prstGeom prst="straightConnector1">
            <a:avLst/>
          </a:prstGeom>
          <a:noFill/>
          <a:ln w="19050" cap="flat" cmpd="sng">
            <a:solidFill>
              <a:schemeClr val="lt1"/>
            </a:solidFill>
            <a:prstDash val="dash"/>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
    <p:bg>
      <p:bgPr>
        <a:solidFill>
          <a:schemeClr val="dk2"/>
        </a:solidFill>
        <a:effectLst/>
      </p:bgPr>
    </p:bg>
    <p:spTree>
      <p:nvGrpSpPr>
        <p:cNvPr id="1" name="Shape 3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39"/>
        <p:cNvGrpSpPr/>
        <p:nvPr/>
      </p:nvGrpSpPr>
      <p:grpSpPr>
        <a:xfrm>
          <a:off x="0" y="0"/>
          <a:ext cx="0" cy="0"/>
          <a:chOff x="0" y="0"/>
          <a:chExt cx="0" cy="0"/>
        </a:xfrm>
      </p:grpSpPr>
      <p:grpSp>
        <p:nvGrpSpPr>
          <p:cNvPr id="40" name="Google Shape;40;p3"/>
          <p:cNvGrpSpPr/>
          <p:nvPr/>
        </p:nvGrpSpPr>
        <p:grpSpPr>
          <a:xfrm>
            <a:off x="235800" y="213550"/>
            <a:ext cx="8672393" cy="4716400"/>
            <a:chOff x="235800" y="213550"/>
            <a:chExt cx="8672393" cy="4716400"/>
          </a:xfrm>
        </p:grpSpPr>
        <p:sp>
          <p:nvSpPr>
            <p:cNvPr id="41" name="Google Shape;41;p3"/>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26852" y="576450"/>
              <a:ext cx="7375789" cy="3990588"/>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3"/>
          <p:cNvSpPr txBox="1">
            <a:spLocks noGrp="1"/>
          </p:cNvSpPr>
          <p:nvPr>
            <p:ph type="title"/>
          </p:nvPr>
        </p:nvSpPr>
        <p:spPr>
          <a:xfrm>
            <a:off x="2575588" y="2508513"/>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3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9" name="Google Shape;69;p3"/>
          <p:cNvSpPr txBox="1">
            <a:spLocks noGrp="1"/>
          </p:cNvSpPr>
          <p:nvPr>
            <p:ph type="title" idx="2" hasCustomPrompt="1"/>
          </p:nvPr>
        </p:nvSpPr>
        <p:spPr>
          <a:xfrm>
            <a:off x="3180250" y="1095663"/>
            <a:ext cx="3150900" cy="16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11000">
                <a:solidFill>
                  <a:schemeClr val="accent4"/>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3"/>
          <p:cNvSpPr txBox="1">
            <a:spLocks noGrp="1"/>
          </p:cNvSpPr>
          <p:nvPr>
            <p:ph type="subTitle" idx="1"/>
          </p:nvPr>
        </p:nvSpPr>
        <p:spPr>
          <a:xfrm>
            <a:off x="2575588" y="3566038"/>
            <a:ext cx="43602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accent2"/>
        </a:solidFill>
        <a:effectLst/>
      </p:bgPr>
    </p:bg>
    <p:spTree>
      <p:nvGrpSpPr>
        <p:cNvPr id="1" name="Shape 35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3">
  <p:cSld name="BLANK_1_1_1_1_1_1_1_1_1">
    <p:bg>
      <p:bgPr>
        <a:solidFill>
          <a:schemeClr val="accent1"/>
        </a:solidFill>
        <a:effectLst/>
      </p:bgPr>
    </p:bg>
    <p:spTree>
      <p:nvGrpSpPr>
        <p:cNvPr id="1" name="Shape 35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4">
  <p:cSld name="BLANK_1_1_1_1_1_1_1_2">
    <p:bg>
      <p:bgPr>
        <a:solidFill>
          <a:schemeClr val="accent2"/>
        </a:solidFill>
        <a:effectLst/>
      </p:bgPr>
    </p:bg>
    <p:spTree>
      <p:nvGrpSpPr>
        <p:cNvPr id="1" name="Shape 355"/>
        <p:cNvGrpSpPr/>
        <p:nvPr/>
      </p:nvGrpSpPr>
      <p:grpSpPr>
        <a:xfrm>
          <a:off x="0" y="0"/>
          <a:ext cx="0" cy="0"/>
          <a:chOff x="0" y="0"/>
          <a:chExt cx="0" cy="0"/>
        </a:xfrm>
      </p:grpSpPr>
      <p:grpSp>
        <p:nvGrpSpPr>
          <p:cNvPr id="356" name="Google Shape;356;p23"/>
          <p:cNvGrpSpPr/>
          <p:nvPr/>
        </p:nvGrpSpPr>
        <p:grpSpPr>
          <a:xfrm>
            <a:off x="235800" y="213550"/>
            <a:ext cx="8672393" cy="4716400"/>
            <a:chOff x="235800" y="213550"/>
            <a:chExt cx="8672393" cy="4716400"/>
          </a:xfrm>
        </p:grpSpPr>
        <p:sp>
          <p:nvSpPr>
            <p:cNvPr id="357" name="Google Shape;357;p23"/>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5">
  <p:cSld name="TITLE_AND_BODY_1">
    <p:bg>
      <p:bgPr>
        <a:solidFill>
          <a:schemeClr val="accent2"/>
        </a:solidFill>
        <a:effectLst/>
      </p:bgPr>
    </p:bg>
    <p:spTree>
      <p:nvGrpSpPr>
        <p:cNvPr id="1" name="Shape 383"/>
        <p:cNvGrpSpPr/>
        <p:nvPr/>
      </p:nvGrpSpPr>
      <p:grpSpPr>
        <a:xfrm>
          <a:off x="0" y="0"/>
          <a:ext cx="0" cy="0"/>
          <a:chOff x="0" y="0"/>
          <a:chExt cx="0" cy="0"/>
        </a:xfrm>
      </p:grpSpPr>
      <p:grpSp>
        <p:nvGrpSpPr>
          <p:cNvPr id="384" name="Google Shape;384;p24"/>
          <p:cNvGrpSpPr/>
          <p:nvPr/>
        </p:nvGrpSpPr>
        <p:grpSpPr>
          <a:xfrm>
            <a:off x="235725" y="229350"/>
            <a:ext cx="8672400" cy="4684800"/>
            <a:chOff x="235725" y="229350"/>
            <a:chExt cx="8672400" cy="4684800"/>
          </a:xfrm>
        </p:grpSpPr>
        <p:sp>
          <p:nvSpPr>
            <p:cNvPr id="385" name="Google Shape;385;p24"/>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2"/>
        </a:solidFill>
        <a:effectLst/>
      </p:bgPr>
    </p:bg>
    <p:spTree>
      <p:nvGrpSpPr>
        <p:cNvPr id="1" name="Shape 71"/>
        <p:cNvGrpSpPr/>
        <p:nvPr/>
      </p:nvGrpSpPr>
      <p:grpSpPr>
        <a:xfrm>
          <a:off x="0" y="0"/>
          <a:ext cx="0" cy="0"/>
          <a:chOff x="0" y="0"/>
          <a:chExt cx="0" cy="0"/>
        </a:xfrm>
      </p:grpSpPr>
      <p:grpSp>
        <p:nvGrpSpPr>
          <p:cNvPr id="72" name="Google Shape;72;p4"/>
          <p:cNvGrpSpPr/>
          <p:nvPr/>
        </p:nvGrpSpPr>
        <p:grpSpPr>
          <a:xfrm>
            <a:off x="235725" y="229350"/>
            <a:ext cx="8672400" cy="4684800"/>
            <a:chOff x="235725" y="229350"/>
            <a:chExt cx="8672400" cy="4684800"/>
          </a:xfrm>
        </p:grpSpPr>
        <p:sp>
          <p:nvSpPr>
            <p:cNvPr id="73" name="Google Shape;73;p4"/>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4"/>
          <p:cNvSpPr txBox="1">
            <a:spLocks noGrp="1"/>
          </p:cNvSpPr>
          <p:nvPr>
            <p:ph type="body" idx="1"/>
          </p:nvPr>
        </p:nvSpPr>
        <p:spPr>
          <a:xfrm>
            <a:off x="720000" y="1237080"/>
            <a:ext cx="7704000" cy="3366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1600"/>
              </a:spcBef>
              <a:spcAft>
                <a:spcPts val="0"/>
              </a:spcAft>
              <a:buClr>
                <a:srgbClr val="434343"/>
              </a:buClr>
              <a:buSzPts val="1400"/>
              <a:buChar char="○"/>
              <a:defRPr>
                <a:solidFill>
                  <a:srgbClr val="434343"/>
                </a:solidFill>
              </a:defRPr>
            </a:lvl2pPr>
            <a:lvl3pPr marL="1371600" lvl="2" indent="-317500" rtl="0">
              <a:lnSpc>
                <a:spcPct val="115000"/>
              </a:lnSpc>
              <a:spcBef>
                <a:spcPts val="1600"/>
              </a:spcBef>
              <a:spcAft>
                <a:spcPts val="0"/>
              </a:spcAft>
              <a:buClr>
                <a:srgbClr val="434343"/>
              </a:buClr>
              <a:buSzPts val="1400"/>
              <a:buChar char="■"/>
              <a:defRPr>
                <a:solidFill>
                  <a:srgbClr val="434343"/>
                </a:solidFill>
              </a:defRPr>
            </a:lvl3pPr>
            <a:lvl4pPr marL="1828800" lvl="3" indent="-317500" rtl="0">
              <a:lnSpc>
                <a:spcPct val="115000"/>
              </a:lnSpc>
              <a:spcBef>
                <a:spcPts val="1600"/>
              </a:spcBef>
              <a:spcAft>
                <a:spcPts val="0"/>
              </a:spcAft>
              <a:buClr>
                <a:srgbClr val="434343"/>
              </a:buClr>
              <a:buSzPts val="1400"/>
              <a:buChar char="●"/>
              <a:defRPr>
                <a:solidFill>
                  <a:srgbClr val="434343"/>
                </a:solidFill>
              </a:defRPr>
            </a:lvl4pPr>
            <a:lvl5pPr marL="2286000" lvl="4" indent="-317500" rtl="0">
              <a:lnSpc>
                <a:spcPct val="115000"/>
              </a:lnSpc>
              <a:spcBef>
                <a:spcPts val="1600"/>
              </a:spcBef>
              <a:spcAft>
                <a:spcPts val="0"/>
              </a:spcAft>
              <a:buClr>
                <a:srgbClr val="434343"/>
              </a:buClr>
              <a:buSzPts val="1400"/>
              <a:buChar char="○"/>
              <a:defRPr>
                <a:solidFill>
                  <a:srgbClr val="434343"/>
                </a:solidFill>
              </a:defRPr>
            </a:lvl5pPr>
            <a:lvl6pPr marL="2743200" lvl="5" indent="-317500" rtl="0">
              <a:lnSpc>
                <a:spcPct val="115000"/>
              </a:lnSpc>
              <a:spcBef>
                <a:spcPts val="1600"/>
              </a:spcBef>
              <a:spcAft>
                <a:spcPts val="0"/>
              </a:spcAft>
              <a:buClr>
                <a:srgbClr val="434343"/>
              </a:buClr>
              <a:buSzPts val="1400"/>
              <a:buChar char="■"/>
              <a:defRPr>
                <a:solidFill>
                  <a:srgbClr val="434343"/>
                </a:solidFill>
              </a:defRPr>
            </a:lvl6pPr>
            <a:lvl7pPr marL="3200400" lvl="6" indent="-317500" rtl="0">
              <a:lnSpc>
                <a:spcPct val="115000"/>
              </a:lnSpc>
              <a:spcBef>
                <a:spcPts val="1600"/>
              </a:spcBef>
              <a:spcAft>
                <a:spcPts val="0"/>
              </a:spcAft>
              <a:buClr>
                <a:srgbClr val="434343"/>
              </a:buClr>
              <a:buSzPts val="1400"/>
              <a:buChar char="●"/>
              <a:defRPr>
                <a:solidFill>
                  <a:srgbClr val="434343"/>
                </a:solidFill>
              </a:defRPr>
            </a:lvl7pPr>
            <a:lvl8pPr marL="3657600" lvl="7" indent="-317500" rtl="0">
              <a:lnSpc>
                <a:spcPct val="115000"/>
              </a:lnSpc>
              <a:spcBef>
                <a:spcPts val="1600"/>
              </a:spcBef>
              <a:spcAft>
                <a:spcPts val="0"/>
              </a:spcAft>
              <a:buClr>
                <a:srgbClr val="434343"/>
              </a:buClr>
              <a:buSzPts val="1400"/>
              <a:buChar char="○"/>
              <a:defRPr>
                <a:solidFill>
                  <a:srgbClr val="434343"/>
                </a:solidFill>
              </a:defRPr>
            </a:lvl8pPr>
            <a:lvl9pPr marL="4114800" lvl="8" indent="-317500" rtl="0">
              <a:lnSpc>
                <a:spcPct val="115000"/>
              </a:lnSpc>
              <a:spcBef>
                <a:spcPts val="1600"/>
              </a:spcBef>
              <a:spcAft>
                <a:spcPts val="1600"/>
              </a:spcAft>
              <a:buClr>
                <a:srgbClr val="434343"/>
              </a:buClr>
              <a:buSzPts val="1400"/>
              <a:buChar char="■"/>
              <a:defRPr>
                <a:solidFill>
                  <a:srgbClr val="434343"/>
                </a:solidFill>
              </a:defRPr>
            </a:lvl9pPr>
          </a:lstStyle>
          <a:p>
            <a:endParaRPr/>
          </a:p>
        </p:txBody>
      </p:sp>
      <p:cxnSp>
        <p:nvCxnSpPr>
          <p:cNvPr id="77" name="Google Shape;77;p4"/>
          <p:cNvCxnSpPr/>
          <p:nvPr/>
        </p:nvCxnSpPr>
        <p:spPr>
          <a:xfrm>
            <a:off x="816775" y="1104300"/>
            <a:ext cx="621900" cy="0"/>
          </a:xfrm>
          <a:prstGeom prst="straightConnector1">
            <a:avLst/>
          </a:prstGeom>
          <a:noFill/>
          <a:ln w="19050" cap="flat" cmpd="sng">
            <a:solidFill>
              <a:schemeClr val="dk2"/>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2"/>
        </a:solidFill>
        <a:effectLst/>
      </p:bgPr>
    </p:bg>
    <p:spTree>
      <p:nvGrpSpPr>
        <p:cNvPr id="1" name="Shape 78"/>
        <p:cNvGrpSpPr/>
        <p:nvPr/>
      </p:nvGrpSpPr>
      <p:grpSpPr>
        <a:xfrm>
          <a:off x="0" y="0"/>
          <a:ext cx="0" cy="0"/>
          <a:chOff x="0" y="0"/>
          <a:chExt cx="0" cy="0"/>
        </a:xfrm>
      </p:grpSpPr>
      <p:grpSp>
        <p:nvGrpSpPr>
          <p:cNvPr id="79" name="Google Shape;79;p5"/>
          <p:cNvGrpSpPr/>
          <p:nvPr/>
        </p:nvGrpSpPr>
        <p:grpSpPr>
          <a:xfrm>
            <a:off x="235725" y="229350"/>
            <a:ext cx="8672400" cy="4684800"/>
            <a:chOff x="235725" y="229350"/>
            <a:chExt cx="8672400" cy="4684800"/>
          </a:xfrm>
        </p:grpSpPr>
        <p:sp>
          <p:nvSpPr>
            <p:cNvPr id="80" name="Google Shape;80;p5"/>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5"/>
          <p:cNvSpPr txBox="1">
            <a:spLocks noGrp="1"/>
          </p:cNvSpPr>
          <p:nvPr>
            <p:ph type="subTitle" idx="1"/>
          </p:nvPr>
        </p:nvSpPr>
        <p:spPr>
          <a:xfrm>
            <a:off x="720000" y="3668450"/>
            <a:ext cx="2907600" cy="49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Bebas Neue"/>
              <a:buNone/>
              <a:defRPr sz="1800">
                <a:latin typeface="Love Ya Like A Sister"/>
                <a:ea typeface="Love Ya Like A Sister"/>
                <a:cs typeface="Love Ya Like A Sister"/>
                <a:sym typeface="Love Ya Like A Sister"/>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83" name="Google Shape;83;p5"/>
          <p:cNvSpPr txBox="1">
            <a:spLocks noGrp="1"/>
          </p:cNvSpPr>
          <p:nvPr>
            <p:ph type="subTitle" idx="2"/>
          </p:nvPr>
        </p:nvSpPr>
        <p:spPr>
          <a:xfrm>
            <a:off x="5516475" y="1675700"/>
            <a:ext cx="29076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ebas Neue"/>
              <a:buNone/>
              <a:defRPr sz="1800">
                <a:latin typeface="Love Ya Like A Sister"/>
                <a:ea typeface="Love Ya Like A Sister"/>
                <a:cs typeface="Love Ya Like A Sister"/>
                <a:sym typeface="Love Ya Like A Sister"/>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84" name="Google Shape;84;p5"/>
          <p:cNvSpPr txBox="1">
            <a:spLocks noGrp="1"/>
          </p:cNvSpPr>
          <p:nvPr>
            <p:ph type="subTitle" idx="3"/>
          </p:nvPr>
        </p:nvSpPr>
        <p:spPr>
          <a:xfrm>
            <a:off x="720000" y="4153200"/>
            <a:ext cx="2907600" cy="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 name="Google Shape;85;p5"/>
          <p:cNvSpPr txBox="1">
            <a:spLocks noGrp="1"/>
          </p:cNvSpPr>
          <p:nvPr>
            <p:ph type="subTitle" idx="4"/>
          </p:nvPr>
        </p:nvSpPr>
        <p:spPr>
          <a:xfrm>
            <a:off x="5516475" y="2160450"/>
            <a:ext cx="2907600" cy="33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7" name="Google Shape;87;p5"/>
          <p:cNvCxnSpPr/>
          <p:nvPr/>
        </p:nvCxnSpPr>
        <p:spPr>
          <a:xfrm>
            <a:off x="816775" y="1104300"/>
            <a:ext cx="621900" cy="0"/>
          </a:xfrm>
          <a:prstGeom prst="straightConnector1">
            <a:avLst/>
          </a:prstGeom>
          <a:noFill/>
          <a:ln w="19050" cap="flat" cmpd="sng">
            <a:solidFill>
              <a:schemeClr val="dk2"/>
            </a:solidFill>
            <a:prstDash val="dash"/>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2"/>
        </a:solidFill>
        <a:effectLst/>
      </p:bgPr>
    </p:bg>
    <p:spTree>
      <p:nvGrpSpPr>
        <p:cNvPr id="1" name="Shape 88"/>
        <p:cNvGrpSpPr/>
        <p:nvPr/>
      </p:nvGrpSpPr>
      <p:grpSpPr>
        <a:xfrm>
          <a:off x="0" y="0"/>
          <a:ext cx="0" cy="0"/>
          <a:chOff x="0" y="0"/>
          <a:chExt cx="0" cy="0"/>
        </a:xfrm>
      </p:grpSpPr>
      <p:grpSp>
        <p:nvGrpSpPr>
          <p:cNvPr id="89" name="Google Shape;89;p6"/>
          <p:cNvGrpSpPr/>
          <p:nvPr/>
        </p:nvGrpSpPr>
        <p:grpSpPr>
          <a:xfrm>
            <a:off x="235725" y="229350"/>
            <a:ext cx="8672400" cy="4684800"/>
            <a:chOff x="235725" y="229350"/>
            <a:chExt cx="8672400" cy="4684800"/>
          </a:xfrm>
        </p:grpSpPr>
        <p:sp>
          <p:nvSpPr>
            <p:cNvPr id="90" name="Google Shape;90;p6"/>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3" name="Google Shape;93;p6"/>
          <p:cNvCxnSpPr/>
          <p:nvPr/>
        </p:nvCxnSpPr>
        <p:spPr>
          <a:xfrm>
            <a:off x="816775" y="1104300"/>
            <a:ext cx="621900" cy="0"/>
          </a:xfrm>
          <a:prstGeom prst="straightConnector1">
            <a:avLst/>
          </a:prstGeom>
          <a:noFill/>
          <a:ln w="19050" cap="flat" cmpd="sng">
            <a:solidFill>
              <a:schemeClr val="dk2"/>
            </a:solidFill>
            <a:prstDash val="dash"/>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94"/>
        <p:cNvGrpSpPr/>
        <p:nvPr/>
      </p:nvGrpSpPr>
      <p:grpSpPr>
        <a:xfrm>
          <a:off x="0" y="0"/>
          <a:ext cx="0" cy="0"/>
          <a:chOff x="0" y="0"/>
          <a:chExt cx="0" cy="0"/>
        </a:xfrm>
      </p:grpSpPr>
      <p:grpSp>
        <p:nvGrpSpPr>
          <p:cNvPr id="95" name="Google Shape;95;p7"/>
          <p:cNvGrpSpPr/>
          <p:nvPr/>
        </p:nvGrpSpPr>
        <p:grpSpPr>
          <a:xfrm>
            <a:off x="235725" y="229350"/>
            <a:ext cx="8672400" cy="4684800"/>
            <a:chOff x="235725" y="229350"/>
            <a:chExt cx="8672400" cy="4684800"/>
          </a:xfrm>
        </p:grpSpPr>
        <p:sp>
          <p:nvSpPr>
            <p:cNvPr id="96" name="Google Shape;96;p7"/>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7"/>
          <p:cNvSpPr txBox="1">
            <a:spLocks noGrp="1"/>
          </p:cNvSpPr>
          <p:nvPr>
            <p:ph type="subTitle" idx="1"/>
          </p:nvPr>
        </p:nvSpPr>
        <p:spPr>
          <a:xfrm>
            <a:off x="4782675" y="2702263"/>
            <a:ext cx="3641400" cy="7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00" name="Google Shape;100;p7"/>
          <p:cNvCxnSpPr/>
          <p:nvPr/>
        </p:nvCxnSpPr>
        <p:spPr>
          <a:xfrm>
            <a:off x="816775" y="1104300"/>
            <a:ext cx="621900" cy="0"/>
          </a:xfrm>
          <a:prstGeom prst="straightConnector1">
            <a:avLst/>
          </a:prstGeom>
          <a:noFill/>
          <a:ln w="19050" cap="flat" cmpd="sng">
            <a:solidFill>
              <a:schemeClr val="dk2"/>
            </a:solidFill>
            <a:prstDash val="dash"/>
            <a:round/>
            <a:headEnd type="none" w="med" len="med"/>
            <a:tailEnd type="none" w="med" len="med"/>
          </a:ln>
        </p:spPr>
      </p:cxnSp>
      <p:sp>
        <p:nvSpPr>
          <p:cNvPr id="101" name="Google Shape;101;p7"/>
          <p:cNvSpPr txBox="1">
            <a:spLocks noGrp="1"/>
          </p:cNvSpPr>
          <p:nvPr>
            <p:ph type="subTitle" idx="2"/>
          </p:nvPr>
        </p:nvSpPr>
        <p:spPr>
          <a:xfrm>
            <a:off x="4782575" y="2208463"/>
            <a:ext cx="3641400" cy="49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Bebas Neue"/>
              <a:buNone/>
              <a:defRPr sz="1800">
                <a:latin typeface="Love Ya Like A Sister"/>
                <a:ea typeface="Love Ya Like A Sister"/>
                <a:cs typeface="Love Ya Like A Sister"/>
                <a:sym typeface="Love Ya Like A Sister"/>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102"/>
        <p:cNvGrpSpPr/>
        <p:nvPr/>
      </p:nvGrpSpPr>
      <p:grpSpPr>
        <a:xfrm>
          <a:off x="0" y="0"/>
          <a:ext cx="0" cy="0"/>
          <a:chOff x="0" y="0"/>
          <a:chExt cx="0" cy="0"/>
        </a:xfrm>
      </p:grpSpPr>
      <p:grpSp>
        <p:nvGrpSpPr>
          <p:cNvPr id="103" name="Google Shape;103;p8"/>
          <p:cNvGrpSpPr/>
          <p:nvPr/>
        </p:nvGrpSpPr>
        <p:grpSpPr>
          <a:xfrm>
            <a:off x="235800" y="213550"/>
            <a:ext cx="8672393" cy="4716400"/>
            <a:chOff x="235800" y="213550"/>
            <a:chExt cx="8672393" cy="4716400"/>
          </a:xfrm>
        </p:grpSpPr>
        <p:sp>
          <p:nvSpPr>
            <p:cNvPr id="104" name="Google Shape;104;p8"/>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8"/>
          <p:cNvSpPr txBox="1">
            <a:spLocks noGrp="1"/>
          </p:cNvSpPr>
          <p:nvPr>
            <p:ph type="title"/>
          </p:nvPr>
        </p:nvSpPr>
        <p:spPr>
          <a:xfrm>
            <a:off x="2524600" y="1307100"/>
            <a:ext cx="44622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31"/>
        <p:cNvGrpSpPr/>
        <p:nvPr/>
      </p:nvGrpSpPr>
      <p:grpSpPr>
        <a:xfrm>
          <a:off x="0" y="0"/>
          <a:ext cx="0" cy="0"/>
          <a:chOff x="0" y="0"/>
          <a:chExt cx="0" cy="0"/>
        </a:xfrm>
      </p:grpSpPr>
      <p:grpSp>
        <p:nvGrpSpPr>
          <p:cNvPr id="132" name="Google Shape;132;p9"/>
          <p:cNvGrpSpPr/>
          <p:nvPr/>
        </p:nvGrpSpPr>
        <p:grpSpPr>
          <a:xfrm>
            <a:off x="235800" y="213550"/>
            <a:ext cx="8672393" cy="4716400"/>
            <a:chOff x="235800" y="213550"/>
            <a:chExt cx="8672393" cy="4716400"/>
          </a:xfrm>
        </p:grpSpPr>
        <p:sp>
          <p:nvSpPr>
            <p:cNvPr id="133" name="Google Shape;133;p9"/>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9"/>
          <p:cNvSpPr txBox="1">
            <a:spLocks noGrp="1"/>
          </p:cNvSpPr>
          <p:nvPr>
            <p:ph type="title"/>
          </p:nvPr>
        </p:nvSpPr>
        <p:spPr>
          <a:xfrm>
            <a:off x="2575600" y="1561663"/>
            <a:ext cx="4360200" cy="149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9"/>
          <p:cNvSpPr txBox="1">
            <a:spLocks noGrp="1"/>
          </p:cNvSpPr>
          <p:nvPr>
            <p:ph type="subTitle" idx="1"/>
          </p:nvPr>
        </p:nvSpPr>
        <p:spPr>
          <a:xfrm>
            <a:off x="2575600" y="3087738"/>
            <a:ext cx="4360200" cy="49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2"/>
        </a:solidFill>
        <a:effectLst/>
      </p:bgPr>
    </p:bg>
    <p:spTree>
      <p:nvGrpSpPr>
        <p:cNvPr id="1" name="Shape 161"/>
        <p:cNvGrpSpPr/>
        <p:nvPr/>
      </p:nvGrpSpPr>
      <p:grpSpPr>
        <a:xfrm>
          <a:off x="0" y="0"/>
          <a:ext cx="0" cy="0"/>
          <a:chOff x="0" y="0"/>
          <a:chExt cx="0" cy="0"/>
        </a:xfrm>
      </p:grpSpPr>
      <p:grpSp>
        <p:nvGrpSpPr>
          <p:cNvPr id="162" name="Google Shape;162;p10"/>
          <p:cNvGrpSpPr/>
          <p:nvPr/>
        </p:nvGrpSpPr>
        <p:grpSpPr>
          <a:xfrm>
            <a:off x="1130359" y="664915"/>
            <a:ext cx="6883279" cy="3813652"/>
            <a:chOff x="1130359" y="664915"/>
            <a:chExt cx="6883279" cy="3813652"/>
          </a:xfrm>
        </p:grpSpPr>
        <p:sp>
          <p:nvSpPr>
            <p:cNvPr id="163" name="Google Shape;163;p10"/>
            <p:cNvSpPr/>
            <p:nvPr/>
          </p:nvSpPr>
          <p:spPr>
            <a:xfrm rot="5400000">
              <a:off x="7611455" y="4179633"/>
              <a:ext cx="56604" cy="541265"/>
            </a:xfrm>
            <a:custGeom>
              <a:avLst/>
              <a:gdLst/>
              <a:ahLst/>
              <a:cxnLst/>
              <a:rect l="l" t="t" r="r" b="b"/>
              <a:pathLst>
                <a:path w="2582" h="21396" extrusionOk="0">
                  <a:moveTo>
                    <a:pt x="1340" y="0"/>
                  </a:moveTo>
                  <a:cubicBezTo>
                    <a:pt x="691" y="0"/>
                    <a:pt x="1" y="451"/>
                    <a:pt x="5" y="1289"/>
                  </a:cubicBezTo>
                  <a:cubicBezTo>
                    <a:pt x="38" y="7629"/>
                    <a:pt x="65" y="13969"/>
                    <a:pt x="129" y="20309"/>
                  </a:cubicBezTo>
                  <a:cubicBezTo>
                    <a:pt x="136" y="21048"/>
                    <a:pt x="674" y="21396"/>
                    <a:pt x="1244" y="21396"/>
                  </a:cubicBezTo>
                  <a:cubicBezTo>
                    <a:pt x="1892" y="21396"/>
                    <a:pt x="2582" y="20944"/>
                    <a:pt x="2574" y="20107"/>
                  </a:cubicBezTo>
                  <a:cubicBezTo>
                    <a:pt x="2509" y="13769"/>
                    <a:pt x="2483" y="7428"/>
                    <a:pt x="2452" y="1088"/>
                  </a:cubicBezTo>
                  <a:cubicBezTo>
                    <a:pt x="2447" y="348"/>
                    <a:pt x="1909" y="0"/>
                    <a:pt x="1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rot="5400000">
              <a:off x="7949183" y="4411964"/>
              <a:ext cx="62479" cy="66431"/>
            </a:xfrm>
            <a:custGeom>
              <a:avLst/>
              <a:gdLst/>
              <a:ahLst/>
              <a:cxnLst/>
              <a:rect l="l" t="t" r="r" b="b"/>
              <a:pathLst>
                <a:path w="2850" h="2626" extrusionOk="0">
                  <a:moveTo>
                    <a:pt x="1421" y="1"/>
                  </a:moveTo>
                  <a:cubicBezTo>
                    <a:pt x="803" y="1"/>
                    <a:pt x="253" y="440"/>
                    <a:pt x="135" y="1070"/>
                  </a:cubicBezTo>
                  <a:cubicBezTo>
                    <a:pt x="0" y="1783"/>
                    <a:pt x="469" y="2468"/>
                    <a:pt x="1182" y="2603"/>
                  </a:cubicBezTo>
                  <a:cubicBezTo>
                    <a:pt x="1264" y="2618"/>
                    <a:pt x="1346" y="2626"/>
                    <a:pt x="1427" y="2626"/>
                  </a:cubicBezTo>
                  <a:cubicBezTo>
                    <a:pt x="2045" y="2626"/>
                    <a:pt x="2596" y="2186"/>
                    <a:pt x="2714" y="1556"/>
                  </a:cubicBezTo>
                  <a:cubicBezTo>
                    <a:pt x="2850" y="843"/>
                    <a:pt x="2381" y="158"/>
                    <a:pt x="1667" y="24"/>
                  </a:cubicBezTo>
                  <a:cubicBezTo>
                    <a:pt x="1585" y="8"/>
                    <a:pt x="1502"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rot="10800000">
              <a:off x="1130359" y="3834028"/>
              <a:ext cx="56604" cy="541265"/>
            </a:xfrm>
            <a:custGeom>
              <a:avLst/>
              <a:gdLst/>
              <a:ahLst/>
              <a:cxnLst/>
              <a:rect l="l" t="t" r="r" b="b"/>
              <a:pathLst>
                <a:path w="2582" h="21396" extrusionOk="0">
                  <a:moveTo>
                    <a:pt x="1340" y="0"/>
                  </a:moveTo>
                  <a:cubicBezTo>
                    <a:pt x="691" y="0"/>
                    <a:pt x="1" y="451"/>
                    <a:pt x="5" y="1289"/>
                  </a:cubicBezTo>
                  <a:cubicBezTo>
                    <a:pt x="38" y="7629"/>
                    <a:pt x="65" y="13969"/>
                    <a:pt x="129" y="20309"/>
                  </a:cubicBezTo>
                  <a:cubicBezTo>
                    <a:pt x="136" y="21048"/>
                    <a:pt x="674" y="21396"/>
                    <a:pt x="1244" y="21396"/>
                  </a:cubicBezTo>
                  <a:cubicBezTo>
                    <a:pt x="1892" y="21396"/>
                    <a:pt x="2582" y="20944"/>
                    <a:pt x="2574" y="20107"/>
                  </a:cubicBezTo>
                  <a:cubicBezTo>
                    <a:pt x="2509" y="13769"/>
                    <a:pt x="2483" y="7428"/>
                    <a:pt x="2452" y="1088"/>
                  </a:cubicBezTo>
                  <a:cubicBezTo>
                    <a:pt x="2447" y="348"/>
                    <a:pt x="1909" y="0"/>
                    <a:pt x="1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p:nvPr/>
          </p:nvSpPr>
          <p:spPr>
            <a:xfrm rot="10800000">
              <a:off x="1132507" y="4412111"/>
              <a:ext cx="62479" cy="66431"/>
            </a:xfrm>
            <a:custGeom>
              <a:avLst/>
              <a:gdLst/>
              <a:ahLst/>
              <a:cxnLst/>
              <a:rect l="l" t="t" r="r" b="b"/>
              <a:pathLst>
                <a:path w="2850" h="2626" extrusionOk="0">
                  <a:moveTo>
                    <a:pt x="1421" y="1"/>
                  </a:moveTo>
                  <a:cubicBezTo>
                    <a:pt x="803" y="1"/>
                    <a:pt x="253" y="440"/>
                    <a:pt x="135" y="1070"/>
                  </a:cubicBezTo>
                  <a:cubicBezTo>
                    <a:pt x="0" y="1783"/>
                    <a:pt x="469" y="2468"/>
                    <a:pt x="1182" y="2603"/>
                  </a:cubicBezTo>
                  <a:cubicBezTo>
                    <a:pt x="1264" y="2618"/>
                    <a:pt x="1346" y="2626"/>
                    <a:pt x="1427" y="2626"/>
                  </a:cubicBezTo>
                  <a:cubicBezTo>
                    <a:pt x="2045" y="2626"/>
                    <a:pt x="2596" y="2186"/>
                    <a:pt x="2714" y="1556"/>
                  </a:cubicBezTo>
                  <a:cubicBezTo>
                    <a:pt x="2850" y="843"/>
                    <a:pt x="2381" y="158"/>
                    <a:pt x="1667" y="24"/>
                  </a:cubicBezTo>
                  <a:cubicBezTo>
                    <a:pt x="1585" y="8"/>
                    <a:pt x="1502"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rot="5400000">
              <a:off x="1372705" y="430608"/>
              <a:ext cx="56604" cy="541265"/>
            </a:xfrm>
            <a:custGeom>
              <a:avLst/>
              <a:gdLst/>
              <a:ahLst/>
              <a:cxnLst/>
              <a:rect l="l" t="t" r="r" b="b"/>
              <a:pathLst>
                <a:path w="2582" h="21396" extrusionOk="0">
                  <a:moveTo>
                    <a:pt x="1340" y="0"/>
                  </a:moveTo>
                  <a:cubicBezTo>
                    <a:pt x="691" y="0"/>
                    <a:pt x="1" y="451"/>
                    <a:pt x="5" y="1289"/>
                  </a:cubicBezTo>
                  <a:cubicBezTo>
                    <a:pt x="38" y="7629"/>
                    <a:pt x="65" y="13969"/>
                    <a:pt x="129" y="20309"/>
                  </a:cubicBezTo>
                  <a:cubicBezTo>
                    <a:pt x="136" y="21048"/>
                    <a:pt x="674" y="21396"/>
                    <a:pt x="1244" y="21396"/>
                  </a:cubicBezTo>
                  <a:cubicBezTo>
                    <a:pt x="1892" y="21396"/>
                    <a:pt x="2582" y="20944"/>
                    <a:pt x="2574" y="20107"/>
                  </a:cubicBezTo>
                  <a:cubicBezTo>
                    <a:pt x="2509" y="13769"/>
                    <a:pt x="2483" y="7428"/>
                    <a:pt x="2452" y="1088"/>
                  </a:cubicBezTo>
                  <a:cubicBezTo>
                    <a:pt x="2447" y="348"/>
                    <a:pt x="1909" y="0"/>
                    <a:pt x="1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rot="5400000">
              <a:off x="1710433" y="662939"/>
              <a:ext cx="62479" cy="66431"/>
            </a:xfrm>
            <a:custGeom>
              <a:avLst/>
              <a:gdLst/>
              <a:ahLst/>
              <a:cxnLst/>
              <a:rect l="l" t="t" r="r" b="b"/>
              <a:pathLst>
                <a:path w="2850" h="2626" extrusionOk="0">
                  <a:moveTo>
                    <a:pt x="1421" y="1"/>
                  </a:moveTo>
                  <a:cubicBezTo>
                    <a:pt x="803" y="1"/>
                    <a:pt x="253" y="440"/>
                    <a:pt x="135" y="1070"/>
                  </a:cubicBezTo>
                  <a:cubicBezTo>
                    <a:pt x="0" y="1783"/>
                    <a:pt x="469" y="2468"/>
                    <a:pt x="1182" y="2603"/>
                  </a:cubicBezTo>
                  <a:cubicBezTo>
                    <a:pt x="1264" y="2618"/>
                    <a:pt x="1346" y="2626"/>
                    <a:pt x="1427" y="2626"/>
                  </a:cubicBezTo>
                  <a:cubicBezTo>
                    <a:pt x="2045" y="2626"/>
                    <a:pt x="2596" y="2186"/>
                    <a:pt x="2714" y="1556"/>
                  </a:cubicBezTo>
                  <a:cubicBezTo>
                    <a:pt x="2850" y="843"/>
                    <a:pt x="2381" y="158"/>
                    <a:pt x="1667" y="24"/>
                  </a:cubicBezTo>
                  <a:cubicBezTo>
                    <a:pt x="1585" y="8"/>
                    <a:pt x="1502"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0"/>
            <p:cNvSpPr/>
            <p:nvPr/>
          </p:nvSpPr>
          <p:spPr>
            <a:xfrm rot="10800000">
              <a:off x="7948934" y="664928"/>
              <a:ext cx="56604" cy="541265"/>
            </a:xfrm>
            <a:custGeom>
              <a:avLst/>
              <a:gdLst/>
              <a:ahLst/>
              <a:cxnLst/>
              <a:rect l="l" t="t" r="r" b="b"/>
              <a:pathLst>
                <a:path w="2582" h="21396" extrusionOk="0">
                  <a:moveTo>
                    <a:pt x="1340" y="0"/>
                  </a:moveTo>
                  <a:cubicBezTo>
                    <a:pt x="691" y="0"/>
                    <a:pt x="1" y="451"/>
                    <a:pt x="5" y="1289"/>
                  </a:cubicBezTo>
                  <a:cubicBezTo>
                    <a:pt x="38" y="7629"/>
                    <a:pt x="65" y="13969"/>
                    <a:pt x="129" y="20309"/>
                  </a:cubicBezTo>
                  <a:cubicBezTo>
                    <a:pt x="136" y="21048"/>
                    <a:pt x="674" y="21396"/>
                    <a:pt x="1244" y="21396"/>
                  </a:cubicBezTo>
                  <a:cubicBezTo>
                    <a:pt x="1892" y="21396"/>
                    <a:pt x="2582" y="20944"/>
                    <a:pt x="2574" y="20107"/>
                  </a:cubicBezTo>
                  <a:cubicBezTo>
                    <a:pt x="2509" y="13769"/>
                    <a:pt x="2483" y="7428"/>
                    <a:pt x="2452" y="1088"/>
                  </a:cubicBezTo>
                  <a:cubicBezTo>
                    <a:pt x="2447" y="348"/>
                    <a:pt x="1909" y="0"/>
                    <a:pt x="1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rot="10800000">
              <a:off x="7951082" y="1243011"/>
              <a:ext cx="62479" cy="66431"/>
            </a:xfrm>
            <a:custGeom>
              <a:avLst/>
              <a:gdLst/>
              <a:ahLst/>
              <a:cxnLst/>
              <a:rect l="l" t="t" r="r" b="b"/>
              <a:pathLst>
                <a:path w="2850" h="2626" extrusionOk="0">
                  <a:moveTo>
                    <a:pt x="1421" y="1"/>
                  </a:moveTo>
                  <a:cubicBezTo>
                    <a:pt x="803" y="1"/>
                    <a:pt x="253" y="440"/>
                    <a:pt x="135" y="1070"/>
                  </a:cubicBezTo>
                  <a:cubicBezTo>
                    <a:pt x="0" y="1783"/>
                    <a:pt x="469" y="2468"/>
                    <a:pt x="1182" y="2603"/>
                  </a:cubicBezTo>
                  <a:cubicBezTo>
                    <a:pt x="1264" y="2618"/>
                    <a:pt x="1346" y="2626"/>
                    <a:pt x="1427" y="2626"/>
                  </a:cubicBezTo>
                  <a:cubicBezTo>
                    <a:pt x="2045" y="2626"/>
                    <a:pt x="2596" y="2186"/>
                    <a:pt x="2714" y="1556"/>
                  </a:cubicBezTo>
                  <a:cubicBezTo>
                    <a:pt x="2850" y="843"/>
                    <a:pt x="2381" y="158"/>
                    <a:pt x="1667" y="24"/>
                  </a:cubicBezTo>
                  <a:cubicBezTo>
                    <a:pt x="1585" y="8"/>
                    <a:pt x="1502"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0"/>
          <p:cNvSpPr txBox="1">
            <a:spLocks noGrp="1"/>
          </p:cNvSpPr>
          <p:nvPr>
            <p:ph type="title"/>
          </p:nvPr>
        </p:nvSpPr>
        <p:spPr>
          <a:xfrm>
            <a:off x="720000" y="1443900"/>
            <a:ext cx="4260300" cy="225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300"/>
              <a:buNone/>
              <a:defRPr sz="5300">
                <a:solidFill>
                  <a:schemeClr val="lt1"/>
                </a:solidFill>
              </a:defRPr>
            </a:lvl1pPr>
            <a:lvl2pPr lvl="1" rtl="0">
              <a:spcBef>
                <a:spcPts val="0"/>
              </a:spcBef>
              <a:spcAft>
                <a:spcPts val="0"/>
              </a:spcAft>
              <a:buClr>
                <a:schemeClr val="lt1"/>
              </a:buClr>
              <a:buSzPts val="5300"/>
              <a:buNone/>
              <a:defRPr sz="5300">
                <a:solidFill>
                  <a:schemeClr val="lt1"/>
                </a:solidFill>
              </a:defRPr>
            </a:lvl2pPr>
            <a:lvl3pPr lvl="2" rtl="0">
              <a:spcBef>
                <a:spcPts val="0"/>
              </a:spcBef>
              <a:spcAft>
                <a:spcPts val="0"/>
              </a:spcAft>
              <a:buClr>
                <a:schemeClr val="lt1"/>
              </a:buClr>
              <a:buSzPts val="5300"/>
              <a:buNone/>
              <a:defRPr sz="5300">
                <a:solidFill>
                  <a:schemeClr val="lt1"/>
                </a:solidFill>
              </a:defRPr>
            </a:lvl3pPr>
            <a:lvl4pPr lvl="3" rtl="0">
              <a:spcBef>
                <a:spcPts val="0"/>
              </a:spcBef>
              <a:spcAft>
                <a:spcPts val="0"/>
              </a:spcAft>
              <a:buClr>
                <a:schemeClr val="lt1"/>
              </a:buClr>
              <a:buSzPts val="5300"/>
              <a:buNone/>
              <a:defRPr sz="5300">
                <a:solidFill>
                  <a:schemeClr val="lt1"/>
                </a:solidFill>
              </a:defRPr>
            </a:lvl4pPr>
            <a:lvl5pPr lvl="4" rtl="0">
              <a:spcBef>
                <a:spcPts val="0"/>
              </a:spcBef>
              <a:spcAft>
                <a:spcPts val="0"/>
              </a:spcAft>
              <a:buClr>
                <a:schemeClr val="lt1"/>
              </a:buClr>
              <a:buSzPts val="5300"/>
              <a:buNone/>
              <a:defRPr sz="5300">
                <a:solidFill>
                  <a:schemeClr val="lt1"/>
                </a:solidFill>
              </a:defRPr>
            </a:lvl5pPr>
            <a:lvl6pPr lvl="5" rtl="0">
              <a:spcBef>
                <a:spcPts val="0"/>
              </a:spcBef>
              <a:spcAft>
                <a:spcPts val="0"/>
              </a:spcAft>
              <a:buClr>
                <a:schemeClr val="lt1"/>
              </a:buClr>
              <a:buSzPts val="5300"/>
              <a:buNone/>
              <a:defRPr sz="5300">
                <a:solidFill>
                  <a:schemeClr val="lt1"/>
                </a:solidFill>
              </a:defRPr>
            </a:lvl6pPr>
            <a:lvl7pPr lvl="6" rtl="0">
              <a:spcBef>
                <a:spcPts val="0"/>
              </a:spcBef>
              <a:spcAft>
                <a:spcPts val="0"/>
              </a:spcAft>
              <a:buClr>
                <a:schemeClr val="lt1"/>
              </a:buClr>
              <a:buSzPts val="5300"/>
              <a:buNone/>
              <a:defRPr sz="5300">
                <a:solidFill>
                  <a:schemeClr val="lt1"/>
                </a:solidFill>
              </a:defRPr>
            </a:lvl7pPr>
            <a:lvl8pPr lvl="7" rtl="0">
              <a:spcBef>
                <a:spcPts val="0"/>
              </a:spcBef>
              <a:spcAft>
                <a:spcPts val="0"/>
              </a:spcAft>
              <a:buClr>
                <a:schemeClr val="lt1"/>
              </a:buClr>
              <a:buSzPts val="5300"/>
              <a:buNone/>
              <a:defRPr sz="5300">
                <a:solidFill>
                  <a:schemeClr val="lt1"/>
                </a:solidFill>
              </a:defRPr>
            </a:lvl8pPr>
            <a:lvl9pPr lvl="8" rtl="0">
              <a:spcBef>
                <a:spcPts val="0"/>
              </a:spcBef>
              <a:spcAft>
                <a:spcPts val="0"/>
              </a:spcAft>
              <a:buClr>
                <a:schemeClr val="lt1"/>
              </a:buClr>
              <a:buSzPts val="5300"/>
              <a:buNone/>
              <a:defRPr sz="53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Love Ya Like A Sister"/>
              <a:buNone/>
              <a:defRPr sz="2800">
                <a:solidFill>
                  <a:schemeClr val="dk2"/>
                </a:solidFill>
                <a:latin typeface="Love Ya Like A Sister"/>
                <a:ea typeface="Love Ya Like A Sister"/>
                <a:cs typeface="Love Ya Like A Sister"/>
                <a:sym typeface="Love Ya Like A Sister"/>
              </a:defRPr>
            </a:lvl1pPr>
            <a:lvl2pPr lvl="1" rtl="0">
              <a:spcBef>
                <a:spcPts val="0"/>
              </a:spcBef>
              <a:spcAft>
                <a:spcPts val="0"/>
              </a:spcAft>
              <a:buClr>
                <a:schemeClr val="dk2"/>
              </a:buClr>
              <a:buSzPts val="2800"/>
              <a:buFont typeface="Love Ya Like A Sister"/>
              <a:buNone/>
              <a:defRPr sz="2800">
                <a:solidFill>
                  <a:schemeClr val="dk2"/>
                </a:solidFill>
                <a:latin typeface="Love Ya Like A Sister"/>
                <a:ea typeface="Love Ya Like A Sister"/>
                <a:cs typeface="Love Ya Like A Sister"/>
                <a:sym typeface="Love Ya Like A Sister"/>
              </a:defRPr>
            </a:lvl2pPr>
            <a:lvl3pPr lvl="2" rtl="0">
              <a:spcBef>
                <a:spcPts val="0"/>
              </a:spcBef>
              <a:spcAft>
                <a:spcPts val="0"/>
              </a:spcAft>
              <a:buClr>
                <a:schemeClr val="dk2"/>
              </a:buClr>
              <a:buSzPts val="2800"/>
              <a:buFont typeface="Love Ya Like A Sister"/>
              <a:buNone/>
              <a:defRPr sz="2800">
                <a:solidFill>
                  <a:schemeClr val="dk2"/>
                </a:solidFill>
                <a:latin typeface="Love Ya Like A Sister"/>
                <a:ea typeface="Love Ya Like A Sister"/>
                <a:cs typeface="Love Ya Like A Sister"/>
                <a:sym typeface="Love Ya Like A Sister"/>
              </a:defRPr>
            </a:lvl3pPr>
            <a:lvl4pPr lvl="3" rtl="0">
              <a:spcBef>
                <a:spcPts val="0"/>
              </a:spcBef>
              <a:spcAft>
                <a:spcPts val="0"/>
              </a:spcAft>
              <a:buClr>
                <a:schemeClr val="dk2"/>
              </a:buClr>
              <a:buSzPts val="2800"/>
              <a:buFont typeface="Love Ya Like A Sister"/>
              <a:buNone/>
              <a:defRPr sz="2800">
                <a:solidFill>
                  <a:schemeClr val="dk2"/>
                </a:solidFill>
                <a:latin typeface="Love Ya Like A Sister"/>
                <a:ea typeface="Love Ya Like A Sister"/>
                <a:cs typeface="Love Ya Like A Sister"/>
                <a:sym typeface="Love Ya Like A Sister"/>
              </a:defRPr>
            </a:lvl4pPr>
            <a:lvl5pPr lvl="4" rtl="0">
              <a:spcBef>
                <a:spcPts val="0"/>
              </a:spcBef>
              <a:spcAft>
                <a:spcPts val="0"/>
              </a:spcAft>
              <a:buClr>
                <a:schemeClr val="dk2"/>
              </a:buClr>
              <a:buSzPts val="2800"/>
              <a:buFont typeface="Love Ya Like A Sister"/>
              <a:buNone/>
              <a:defRPr sz="2800">
                <a:solidFill>
                  <a:schemeClr val="dk2"/>
                </a:solidFill>
                <a:latin typeface="Love Ya Like A Sister"/>
                <a:ea typeface="Love Ya Like A Sister"/>
                <a:cs typeface="Love Ya Like A Sister"/>
                <a:sym typeface="Love Ya Like A Sister"/>
              </a:defRPr>
            </a:lvl5pPr>
            <a:lvl6pPr lvl="5" rtl="0">
              <a:spcBef>
                <a:spcPts val="0"/>
              </a:spcBef>
              <a:spcAft>
                <a:spcPts val="0"/>
              </a:spcAft>
              <a:buClr>
                <a:schemeClr val="dk2"/>
              </a:buClr>
              <a:buSzPts val="2800"/>
              <a:buFont typeface="Love Ya Like A Sister"/>
              <a:buNone/>
              <a:defRPr sz="2800">
                <a:solidFill>
                  <a:schemeClr val="dk2"/>
                </a:solidFill>
                <a:latin typeface="Love Ya Like A Sister"/>
                <a:ea typeface="Love Ya Like A Sister"/>
                <a:cs typeface="Love Ya Like A Sister"/>
                <a:sym typeface="Love Ya Like A Sister"/>
              </a:defRPr>
            </a:lvl6pPr>
            <a:lvl7pPr lvl="6" rtl="0">
              <a:spcBef>
                <a:spcPts val="0"/>
              </a:spcBef>
              <a:spcAft>
                <a:spcPts val="0"/>
              </a:spcAft>
              <a:buClr>
                <a:schemeClr val="dk2"/>
              </a:buClr>
              <a:buSzPts val="2800"/>
              <a:buFont typeface="Love Ya Like A Sister"/>
              <a:buNone/>
              <a:defRPr sz="2800">
                <a:solidFill>
                  <a:schemeClr val="dk2"/>
                </a:solidFill>
                <a:latin typeface="Love Ya Like A Sister"/>
                <a:ea typeface="Love Ya Like A Sister"/>
                <a:cs typeface="Love Ya Like A Sister"/>
                <a:sym typeface="Love Ya Like A Sister"/>
              </a:defRPr>
            </a:lvl7pPr>
            <a:lvl8pPr lvl="7" rtl="0">
              <a:spcBef>
                <a:spcPts val="0"/>
              </a:spcBef>
              <a:spcAft>
                <a:spcPts val="0"/>
              </a:spcAft>
              <a:buClr>
                <a:schemeClr val="dk2"/>
              </a:buClr>
              <a:buSzPts val="2800"/>
              <a:buFont typeface="Love Ya Like A Sister"/>
              <a:buNone/>
              <a:defRPr sz="2800">
                <a:solidFill>
                  <a:schemeClr val="dk2"/>
                </a:solidFill>
                <a:latin typeface="Love Ya Like A Sister"/>
                <a:ea typeface="Love Ya Like A Sister"/>
                <a:cs typeface="Love Ya Like A Sister"/>
                <a:sym typeface="Love Ya Like A Sister"/>
              </a:defRPr>
            </a:lvl8pPr>
            <a:lvl9pPr lvl="8" rtl="0">
              <a:spcBef>
                <a:spcPts val="0"/>
              </a:spcBef>
              <a:spcAft>
                <a:spcPts val="0"/>
              </a:spcAft>
              <a:buClr>
                <a:schemeClr val="dk2"/>
              </a:buClr>
              <a:buSzPts val="2800"/>
              <a:buFont typeface="Love Ya Like A Sister"/>
              <a:buNone/>
              <a:defRPr sz="2800">
                <a:solidFill>
                  <a:schemeClr val="dk2"/>
                </a:solidFill>
                <a:latin typeface="Love Ya Like A Sister"/>
                <a:ea typeface="Love Ya Like A Sister"/>
                <a:cs typeface="Love Ya Like A Sister"/>
                <a:sym typeface="Love Ya Like A Sister"/>
              </a:defRPr>
            </a:lvl9pPr>
          </a:lstStyle>
          <a:p>
            <a:endParaRPr/>
          </a:p>
        </p:txBody>
      </p:sp>
      <p:sp>
        <p:nvSpPr>
          <p:cNvPr id="7" name="Google Shape;7;p1"/>
          <p:cNvSpPr txBox="1">
            <a:spLocks noGrp="1"/>
          </p:cNvSpPr>
          <p:nvPr>
            <p:ph type="body" idx="1"/>
          </p:nvPr>
        </p:nvSpPr>
        <p:spPr>
          <a:xfrm>
            <a:off x="720000" y="1237080"/>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Karla"/>
              <a:buChar char="●"/>
              <a:defRPr>
                <a:solidFill>
                  <a:schemeClr val="dk2"/>
                </a:solidFill>
                <a:latin typeface="Karla"/>
                <a:ea typeface="Karla"/>
                <a:cs typeface="Karla"/>
                <a:sym typeface="Karla"/>
              </a:defRPr>
            </a:lvl1pPr>
            <a:lvl2pPr marL="914400" lvl="1" indent="-317500">
              <a:lnSpc>
                <a:spcPct val="100000"/>
              </a:lnSpc>
              <a:spcBef>
                <a:spcPts val="1600"/>
              </a:spcBef>
              <a:spcAft>
                <a:spcPts val="0"/>
              </a:spcAft>
              <a:buClr>
                <a:schemeClr val="dk2"/>
              </a:buClr>
              <a:buSzPts val="1400"/>
              <a:buFont typeface="Karla"/>
              <a:buChar char="○"/>
              <a:defRPr>
                <a:solidFill>
                  <a:schemeClr val="dk2"/>
                </a:solidFill>
                <a:latin typeface="Karla"/>
                <a:ea typeface="Karla"/>
                <a:cs typeface="Karla"/>
                <a:sym typeface="Karla"/>
              </a:defRPr>
            </a:lvl2pPr>
            <a:lvl3pPr marL="1371600" lvl="2" indent="-317500">
              <a:lnSpc>
                <a:spcPct val="100000"/>
              </a:lnSpc>
              <a:spcBef>
                <a:spcPts val="1600"/>
              </a:spcBef>
              <a:spcAft>
                <a:spcPts val="0"/>
              </a:spcAft>
              <a:buClr>
                <a:schemeClr val="dk2"/>
              </a:buClr>
              <a:buSzPts val="1400"/>
              <a:buFont typeface="Karla"/>
              <a:buChar char="■"/>
              <a:defRPr>
                <a:solidFill>
                  <a:schemeClr val="dk2"/>
                </a:solidFill>
                <a:latin typeface="Karla"/>
                <a:ea typeface="Karla"/>
                <a:cs typeface="Karla"/>
                <a:sym typeface="Karla"/>
              </a:defRPr>
            </a:lvl3pPr>
            <a:lvl4pPr marL="1828800" lvl="3" indent="-317500">
              <a:lnSpc>
                <a:spcPct val="100000"/>
              </a:lnSpc>
              <a:spcBef>
                <a:spcPts val="1600"/>
              </a:spcBef>
              <a:spcAft>
                <a:spcPts val="0"/>
              </a:spcAft>
              <a:buClr>
                <a:schemeClr val="dk2"/>
              </a:buClr>
              <a:buSzPts val="1400"/>
              <a:buFont typeface="Karla"/>
              <a:buChar char="●"/>
              <a:defRPr>
                <a:solidFill>
                  <a:schemeClr val="dk2"/>
                </a:solidFill>
                <a:latin typeface="Karla"/>
                <a:ea typeface="Karla"/>
                <a:cs typeface="Karla"/>
                <a:sym typeface="Karla"/>
              </a:defRPr>
            </a:lvl4pPr>
            <a:lvl5pPr marL="2286000" lvl="4" indent="-317500">
              <a:lnSpc>
                <a:spcPct val="100000"/>
              </a:lnSpc>
              <a:spcBef>
                <a:spcPts val="1600"/>
              </a:spcBef>
              <a:spcAft>
                <a:spcPts val="0"/>
              </a:spcAft>
              <a:buClr>
                <a:schemeClr val="dk2"/>
              </a:buClr>
              <a:buSzPts val="1400"/>
              <a:buFont typeface="Karla"/>
              <a:buChar char="○"/>
              <a:defRPr>
                <a:solidFill>
                  <a:schemeClr val="dk2"/>
                </a:solidFill>
                <a:latin typeface="Karla"/>
                <a:ea typeface="Karla"/>
                <a:cs typeface="Karla"/>
                <a:sym typeface="Karla"/>
              </a:defRPr>
            </a:lvl5pPr>
            <a:lvl6pPr marL="2743200" lvl="5" indent="-317500">
              <a:lnSpc>
                <a:spcPct val="100000"/>
              </a:lnSpc>
              <a:spcBef>
                <a:spcPts val="1600"/>
              </a:spcBef>
              <a:spcAft>
                <a:spcPts val="0"/>
              </a:spcAft>
              <a:buClr>
                <a:schemeClr val="dk2"/>
              </a:buClr>
              <a:buSzPts val="1400"/>
              <a:buFont typeface="Karla"/>
              <a:buChar char="■"/>
              <a:defRPr>
                <a:solidFill>
                  <a:schemeClr val="dk2"/>
                </a:solidFill>
                <a:latin typeface="Karla"/>
                <a:ea typeface="Karla"/>
                <a:cs typeface="Karla"/>
                <a:sym typeface="Karla"/>
              </a:defRPr>
            </a:lvl6pPr>
            <a:lvl7pPr marL="3200400" lvl="6" indent="-317500">
              <a:lnSpc>
                <a:spcPct val="100000"/>
              </a:lnSpc>
              <a:spcBef>
                <a:spcPts val="1600"/>
              </a:spcBef>
              <a:spcAft>
                <a:spcPts val="0"/>
              </a:spcAft>
              <a:buClr>
                <a:schemeClr val="dk2"/>
              </a:buClr>
              <a:buSzPts val="1400"/>
              <a:buFont typeface="Karla"/>
              <a:buChar char="●"/>
              <a:defRPr>
                <a:solidFill>
                  <a:schemeClr val="dk2"/>
                </a:solidFill>
                <a:latin typeface="Karla"/>
                <a:ea typeface="Karla"/>
                <a:cs typeface="Karla"/>
                <a:sym typeface="Karla"/>
              </a:defRPr>
            </a:lvl7pPr>
            <a:lvl8pPr marL="3657600" lvl="7" indent="-317500">
              <a:lnSpc>
                <a:spcPct val="100000"/>
              </a:lnSpc>
              <a:spcBef>
                <a:spcPts val="1600"/>
              </a:spcBef>
              <a:spcAft>
                <a:spcPts val="0"/>
              </a:spcAft>
              <a:buClr>
                <a:schemeClr val="dk2"/>
              </a:buClr>
              <a:buSzPts val="1400"/>
              <a:buFont typeface="Karla"/>
              <a:buChar char="○"/>
              <a:defRPr>
                <a:solidFill>
                  <a:schemeClr val="dk2"/>
                </a:solidFill>
                <a:latin typeface="Karla"/>
                <a:ea typeface="Karla"/>
                <a:cs typeface="Karla"/>
                <a:sym typeface="Karla"/>
              </a:defRPr>
            </a:lvl8pPr>
            <a:lvl9pPr marL="4114800" lvl="8" indent="-317500">
              <a:lnSpc>
                <a:spcPct val="100000"/>
              </a:lnSpc>
              <a:spcBef>
                <a:spcPts val="1600"/>
              </a:spcBef>
              <a:spcAft>
                <a:spcPts val="1600"/>
              </a:spcAft>
              <a:buClr>
                <a:schemeClr val="dk2"/>
              </a:buClr>
              <a:buSzPts val="1400"/>
              <a:buFont typeface="Karla"/>
              <a:buChar char="■"/>
              <a:defRPr>
                <a:solidFill>
                  <a:schemeClr val="dk2"/>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spd="med">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0"/>
        <p:cNvGrpSpPr/>
        <p:nvPr/>
      </p:nvGrpSpPr>
      <p:grpSpPr>
        <a:xfrm>
          <a:off x="0" y="0"/>
          <a:ext cx="0" cy="0"/>
          <a:chOff x="0" y="0"/>
          <a:chExt cx="0" cy="0"/>
        </a:xfrm>
      </p:grpSpPr>
      <p:pic>
        <p:nvPicPr>
          <p:cNvPr id="391" name="Google Shape;391;p25"/>
          <p:cNvPicPr preferRelativeResize="0"/>
          <p:nvPr/>
        </p:nvPicPr>
        <p:blipFill rotWithShape="1">
          <a:blip r:embed="rId3">
            <a:alphaModFix/>
          </a:blip>
          <a:srcRect t="-4101"/>
          <a:stretch/>
        </p:blipFill>
        <p:spPr>
          <a:xfrm>
            <a:off x="0" y="888350"/>
            <a:ext cx="9144000" cy="4255149"/>
          </a:xfrm>
          <a:prstGeom prst="rect">
            <a:avLst/>
          </a:prstGeom>
          <a:noFill/>
          <a:ln>
            <a:noFill/>
          </a:ln>
        </p:spPr>
      </p:pic>
      <p:pic>
        <p:nvPicPr>
          <p:cNvPr id="392" name="Google Shape;392;p25"/>
          <p:cNvPicPr preferRelativeResize="0"/>
          <p:nvPr/>
        </p:nvPicPr>
        <p:blipFill>
          <a:blip r:embed="rId4">
            <a:alphaModFix/>
          </a:blip>
          <a:stretch>
            <a:fillRect/>
          </a:stretch>
        </p:blipFill>
        <p:spPr>
          <a:xfrm>
            <a:off x="6640350" y="0"/>
            <a:ext cx="2503650" cy="2421325"/>
          </a:xfrm>
          <a:prstGeom prst="rect">
            <a:avLst/>
          </a:prstGeom>
          <a:noFill/>
          <a:ln>
            <a:noFill/>
          </a:ln>
        </p:spPr>
      </p:pic>
      <p:sp>
        <p:nvSpPr>
          <p:cNvPr id="393" name="Google Shape;393;p25"/>
          <p:cNvSpPr txBox="1"/>
          <p:nvPr/>
        </p:nvSpPr>
        <p:spPr>
          <a:xfrm>
            <a:off x="0" y="0"/>
            <a:ext cx="6840300" cy="110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6000" b="1">
                <a:solidFill>
                  <a:srgbClr val="007F00"/>
                </a:solidFill>
              </a:rPr>
              <a:t>GLA UNIVERSITY</a:t>
            </a:r>
            <a:endParaRPr sz="6000" b="1">
              <a:solidFill>
                <a:srgbClr val="007F00"/>
              </a:solidFill>
            </a:endParaRPr>
          </a:p>
        </p:txBody>
      </p:sp>
      <p:sp>
        <p:nvSpPr>
          <p:cNvPr id="394" name="Google Shape;394;p25"/>
          <p:cNvSpPr txBox="1"/>
          <p:nvPr/>
        </p:nvSpPr>
        <p:spPr>
          <a:xfrm>
            <a:off x="0" y="2100925"/>
            <a:ext cx="5401200" cy="183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5000" b="1">
                <a:solidFill>
                  <a:schemeClr val="dk2"/>
                </a:solidFill>
              </a:rPr>
              <a:t>PROJECT PRESENTATION</a:t>
            </a:r>
            <a:endParaRPr sz="5000" b="1">
              <a:solidFill>
                <a:schemeClr val="dk2"/>
              </a:solidFill>
            </a:endParaRPr>
          </a:p>
        </p:txBody>
      </p:sp>
      <p:sp>
        <p:nvSpPr>
          <p:cNvPr id="395" name="Google Shape;395;p25"/>
          <p:cNvSpPr txBox="1"/>
          <p:nvPr/>
        </p:nvSpPr>
        <p:spPr>
          <a:xfrm>
            <a:off x="5692800" y="4044600"/>
            <a:ext cx="34512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t>Under the guidance of-</a:t>
            </a:r>
            <a:endParaRPr sz="1800" b="1"/>
          </a:p>
          <a:p>
            <a:pPr marL="0" lvl="0" indent="0" algn="l" rtl="0">
              <a:lnSpc>
                <a:spcPct val="115000"/>
              </a:lnSpc>
              <a:spcBef>
                <a:spcPts val="0"/>
              </a:spcBef>
              <a:spcAft>
                <a:spcPts val="0"/>
              </a:spcAft>
              <a:buNone/>
            </a:pPr>
            <a:r>
              <a:rPr lang="en" sz="1800" b="1" u="sng"/>
              <a:t>Mr. Sandeep Kumar Chhoker</a:t>
            </a:r>
            <a:endParaRPr sz="1800" b="1" u="sng"/>
          </a:p>
          <a:p>
            <a:pPr marL="0" lvl="0" indent="0" algn="l" rtl="0">
              <a:lnSpc>
                <a:spcPct val="115000"/>
              </a:lnSpc>
              <a:spcBef>
                <a:spcPts val="0"/>
              </a:spcBef>
              <a:spcAft>
                <a:spcPts val="0"/>
              </a:spcAft>
              <a:buNone/>
            </a:pPr>
            <a:r>
              <a:rPr lang="en" sz="1800" b="1" u="sng"/>
              <a:t>Technical Trainer</a:t>
            </a:r>
            <a:endParaRPr sz="1800" b="1" u="sn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4"/>
          <p:cNvSpPr txBox="1"/>
          <p:nvPr/>
        </p:nvSpPr>
        <p:spPr>
          <a:xfrm>
            <a:off x="1824750" y="1486650"/>
            <a:ext cx="5494500" cy="217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6000" b="1">
                <a:solidFill>
                  <a:schemeClr val="lt1"/>
                </a:solidFill>
                <a:latin typeface="Love Ya Like A Sister"/>
                <a:ea typeface="Love Ya Like A Sister"/>
                <a:cs typeface="Love Ya Like A Sister"/>
                <a:sym typeface="Love Ya Like A Sister"/>
              </a:rPr>
              <a:t>WHY WE MADE THIS PROJECT?</a:t>
            </a:r>
            <a:endParaRPr sz="6000" b="1">
              <a:solidFill>
                <a:schemeClr val="lt1"/>
              </a:solidFill>
              <a:latin typeface="Love Ya Like A Sister"/>
              <a:ea typeface="Love Ya Like A Sister"/>
              <a:cs typeface="Love Ya Like A Sister"/>
              <a:sym typeface="Love Ya Like A Sis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5"/>
          <p:cNvSpPr txBox="1"/>
          <p:nvPr/>
        </p:nvSpPr>
        <p:spPr>
          <a:xfrm>
            <a:off x="1296975" y="1001700"/>
            <a:ext cx="75819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Comic Sans MS"/>
                <a:ea typeface="Comic Sans MS"/>
                <a:cs typeface="Comic Sans MS"/>
                <a:sym typeface="Comic Sans MS"/>
              </a:rPr>
              <a:t>This college project was initiated with a strong emphasis on personal growth and skill enhancement. By actively engaging in the creation and execution of this project, our primary goal was to elevate our individual and collective capabilities, allowing us to leverage this experience for continuous self-improvement and practice in our academic journey.</a:t>
            </a:r>
            <a:endParaRPr sz="2400">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36"/>
          <p:cNvSpPr txBox="1"/>
          <p:nvPr/>
        </p:nvSpPr>
        <p:spPr>
          <a:xfrm>
            <a:off x="1661250" y="1785575"/>
            <a:ext cx="58215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0" b="1">
                <a:solidFill>
                  <a:schemeClr val="lt1"/>
                </a:solidFill>
                <a:latin typeface="Love Ya Like A Sister"/>
                <a:ea typeface="Love Ya Like A Sister"/>
                <a:cs typeface="Love Ya Like A Sister"/>
                <a:sym typeface="Love Ya Like A Sister"/>
              </a:rPr>
              <a:t>Methodology</a:t>
            </a:r>
            <a:endParaRPr sz="8000" b="1">
              <a:solidFill>
                <a:schemeClr val="lt1"/>
              </a:solidFill>
              <a:latin typeface="Love Ya Like A Sister"/>
              <a:ea typeface="Love Ya Like A Sister"/>
              <a:cs typeface="Love Ya Like A Sister"/>
              <a:sym typeface="Love Ya Like A Sis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7"/>
          <p:cNvSpPr txBox="1"/>
          <p:nvPr/>
        </p:nvSpPr>
        <p:spPr>
          <a:xfrm>
            <a:off x="1399150" y="577000"/>
            <a:ext cx="70401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b="1">
                <a:latin typeface="Comic Sans MS"/>
                <a:ea typeface="Comic Sans MS"/>
                <a:cs typeface="Comic Sans MS"/>
                <a:sym typeface="Comic Sans MS"/>
              </a:rPr>
              <a:t>Front-end</a:t>
            </a:r>
            <a:r>
              <a:rPr lang="en" sz="5000">
                <a:latin typeface="Comic Sans MS"/>
                <a:ea typeface="Comic Sans MS"/>
                <a:cs typeface="Comic Sans MS"/>
                <a:sym typeface="Comic Sans MS"/>
              </a:rPr>
              <a:t>:</a:t>
            </a:r>
            <a:endParaRPr sz="5000">
              <a:latin typeface="Comic Sans MS"/>
              <a:ea typeface="Comic Sans MS"/>
              <a:cs typeface="Comic Sans MS"/>
              <a:sym typeface="Comic Sans MS"/>
            </a:endParaRPr>
          </a:p>
          <a:p>
            <a:pPr marL="0" lvl="0" indent="0" algn="l" rtl="0">
              <a:spcBef>
                <a:spcPts val="0"/>
              </a:spcBef>
              <a:spcAft>
                <a:spcPts val="0"/>
              </a:spcAft>
              <a:buNone/>
            </a:pPr>
            <a:r>
              <a:rPr lang="en" sz="2400">
                <a:latin typeface="Comic Sans MS"/>
                <a:ea typeface="Comic Sans MS"/>
                <a:cs typeface="Comic Sans MS"/>
                <a:sym typeface="Comic Sans MS"/>
              </a:rPr>
              <a:t> </a:t>
            </a:r>
            <a:r>
              <a:rPr lang="en" sz="2400" b="1">
                <a:latin typeface="Comic Sans MS"/>
                <a:ea typeface="Comic Sans MS"/>
                <a:cs typeface="Comic Sans MS"/>
                <a:sym typeface="Comic Sans MS"/>
              </a:rPr>
              <a:t>HTML</a:t>
            </a:r>
            <a:r>
              <a:rPr lang="en" sz="2400">
                <a:latin typeface="Comic Sans MS"/>
                <a:ea typeface="Comic Sans MS"/>
                <a:cs typeface="Comic Sans MS"/>
                <a:sym typeface="Comic Sans MS"/>
              </a:rPr>
              <a:t>: For creating the structure and content of your web pages.</a:t>
            </a:r>
            <a:endParaRPr sz="2400">
              <a:latin typeface="Comic Sans MS"/>
              <a:ea typeface="Comic Sans MS"/>
              <a:cs typeface="Comic Sans MS"/>
              <a:sym typeface="Comic Sans MS"/>
            </a:endParaRPr>
          </a:p>
          <a:p>
            <a:pPr marL="0" lvl="0" indent="0" algn="l" rtl="0">
              <a:spcBef>
                <a:spcPts val="0"/>
              </a:spcBef>
              <a:spcAft>
                <a:spcPts val="0"/>
              </a:spcAft>
              <a:buNone/>
            </a:pPr>
            <a:endParaRPr sz="2400">
              <a:latin typeface="Comic Sans MS"/>
              <a:ea typeface="Comic Sans MS"/>
              <a:cs typeface="Comic Sans MS"/>
              <a:sym typeface="Comic Sans MS"/>
            </a:endParaRPr>
          </a:p>
          <a:p>
            <a:pPr marL="0" lvl="0" indent="0" algn="l" rtl="0">
              <a:spcBef>
                <a:spcPts val="0"/>
              </a:spcBef>
              <a:spcAft>
                <a:spcPts val="0"/>
              </a:spcAft>
              <a:buNone/>
            </a:pPr>
            <a:r>
              <a:rPr lang="en" sz="2400">
                <a:latin typeface="Comic Sans MS"/>
                <a:ea typeface="Comic Sans MS"/>
                <a:cs typeface="Comic Sans MS"/>
                <a:sym typeface="Comic Sans MS"/>
              </a:rPr>
              <a:t> </a:t>
            </a:r>
            <a:r>
              <a:rPr lang="en" sz="2400" b="1">
                <a:latin typeface="Comic Sans MS"/>
                <a:ea typeface="Comic Sans MS"/>
                <a:cs typeface="Comic Sans MS"/>
                <a:sym typeface="Comic Sans MS"/>
              </a:rPr>
              <a:t>CSS</a:t>
            </a:r>
            <a:r>
              <a:rPr lang="en" sz="2400">
                <a:latin typeface="Comic Sans MS"/>
                <a:ea typeface="Comic Sans MS"/>
                <a:cs typeface="Comic Sans MS"/>
                <a:sym typeface="Comic Sans MS"/>
              </a:rPr>
              <a:t>: For styling the user interface, making it visually appealing and child-friendly. </a:t>
            </a:r>
            <a:endParaRPr sz="2400">
              <a:latin typeface="Comic Sans MS"/>
              <a:ea typeface="Comic Sans MS"/>
              <a:cs typeface="Comic Sans MS"/>
              <a:sym typeface="Comic Sans MS"/>
            </a:endParaRPr>
          </a:p>
          <a:p>
            <a:pPr marL="0" lvl="0" indent="0" algn="l" rtl="0">
              <a:spcBef>
                <a:spcPts val="0"/>
              </a:spcBef>
              <a:spcAft>
                <a:spcPts val="0"/>
              </a:spcAft>
              <a:buNone/>
            </a:pPr>
            <a:endParaRPr sz="2400">
              <a:latin typeface="Comic Sans MS"/>
              <a:ea typeface="Comic Sans MS"/>
              <a:cs typeface="Comic Sans MS"/>
              <a:sym typeface="Comic Sans MS"/>
            </a:endParaRPr>
          </a:p>
          <a:p>
            <a:pPr marL="0" lvl="0" indent="0" algn="l" rtl="0">
              <a:spcBef>
                <a:spcPts val="0"/>
              </a:spcBef>
              <a:spcAft>
                <a:spcPts val="0"/>
              </a:spcAft>
              <a:buNone/>
            </a:pPr>
            <a:r>
              <a:rPr lang="en" sz="2400" b="1">
                <a:latin typeface="Comic Sans MS"/>
                <a:ea typeface="Comic Sans MS"/>
                <a:cs typeface="Comic Sans MS"/>
                <a:sym typeface="Comic Sans MS"/>
              </a:rPr>
              <a:t>JavaScript</a:t>
            </a:r>
            <a:r>
              <a:rPr lang="en" sz="2400">
                <a:latin typeface="Comic Sans MS"/>
                <a:ea typeface="Comic Sans MS"/>
                <a:cs typeface="Comic Sans MS"/>
                <a:sym typeface="Comic Sans MS"/>
              </a:rPr>
              <a:t>: To add interactivity, implement quiz features and result mechanisms. </a:t>
            </a:r>
            <a:endParaRPr sz="2400">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38"/>
          <p:cNvSpPr txBox="1">
            <a:spLocks noGrp="1"/>
          </p:cNvSpPr>
          <p:nvPr>
            <p:ph type="subTitle" idx="1"/>
          </p:nvPr>
        </p:nvSpPr>
        <p:spPr>
          <a:xfrm>
            <a:off x="2575588" y="3566038"/>
            <a:ext cx="43602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
        <p:nvSpPr>
          <p:cNvPr id="494" name="Google Shape;494;p38"/>
          <p:cNvSpPr txBox="1"/>
          <p:nvPr/>
        </p:nvSpPr>
        <p:spPr>
          <a:xfrm>
            <a:off x="1283650" y="432150"/>
            <a:ext cx="7382100" cy="427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b="1">
                <a:latin typeface="Comic Sans MS"/>
                <a:ea typeface="Comic Sans MS"/>
                <a:cs typeface="Comic Sans MS"/>
                <a:sym typeface="Comic Sans MS"/>
              </a:rPr>
              <a:t>Back-end</a:t>
            </a:r>
            <a:r>
              <a:rPr lang="en" sz="5000">
                <a:latin typeface="Comic Sans MS"/>
                <a:ea typeface="Comic Sans MS"/>
                <a:cs typeface="Comic Sans MS"/>
                <a:sym typeface="Comic Sans MS"/>
              </a:rPr>
              <a:t>: </a:t>
            </a:r>
            <a:endParaRPr sz="5000">
              <a:latin typeface="Comic Sans MS"/>
              <a:ea typeface="Comic Sans MS"/>
              <a:cs typeface="Comic Sans MS"/>
              <a:sym typeface="Comic Sans MS"/>
            </a:endParaRPr>
          </a:p>
          <a:p>
            <a:pPr marL="0" lvl="0" indent="0" algn="l" rtl="0">
              <a:spcBef>
                <a:spcPts val="0"/>
              </a:spcBef>
              <a:spcAft>
                <a:spcPts val="0"/>
              </a:spcAft>
              <a:buNone/>
            </a:pPr>
            <a:r>
              <a:rPr lang="en" sz="2400" b="1">
                <a:latin typeface="Comic Sans MS"/>
                <a:ea typeface="Comic Sans MS"/>
                <a:cs typeface="Comic Sans MS"/>
                <a:sym typeface="Comic Sans MS"/>
              </a:rPr>
              <a:t>Server-Side Language:</a:t>
            </a:r>
            <a:r>
              <a:rPr lang="en" sz="2400">
                <a:latin typeface="Comic Sans MS"/>
                <a:ea typeface="Comic Sans MS"/>
                <a:cs typeface="Comic Sans MS"/>
                <a:sym typeface="Comic Sans MS"/>
              </a:rPr>
              <a:t> Chose Node.js to handle server-side logic. </a:t>
            </a:r>
            <a:endParaRPr sz="2400">
              <a:latin typeface="Comic Sans MS"/>
              <a:ea typeface="Comic Sans MS"/>
              <a:cs typeface="Comic Sans MS"/>
              <a:sym typeface="Comic Sans MS"/>
            </a:endParaRPr>
          </a:p>
          <a:p>
            <a:pPr marL="0" lvl="0" indent="0" algn="l" rtl="0">
              <a:spcBef>
                <a:spcPts val="0"/>
              </a:spcBef>
              <a:spcAft>
                <a:spcPts val="0"/>
              </a:spcAft>
              <a:buNone/>
            </a:pPr>
            <a:r>
              <a:rPr lang="en" sz="2400" b="1">
                <a:latin typeface="Comic Sans MS"/>
                <a:ea typeface="Comic Sans MS"/>
                <a:cs typeface="Comic Sans MS"/>
                <a:sym typeface="Comic Sans MS"/>
              </a:rPr>
              <a:t>Database</a:t>
            </a:r>
            <a:r>
              <a:rPr lang="en" sz="2400">
                <a:latin typeface="Comic Sans MS"/>
                <a:ea typeface="Comic Sans MS"/>
                <a:cs typeface="Comic Sans MS"/>
                <a:sym typeface="Comic Sans MS"/>
              </a:rPr>
              <a:t>(will implement in future): Use a database system like MySQL, PostgreSQL, or MongoDB to store user profiles, quiz data, and progress tracking information. </a:t>
            </a:r>
            <a:endParaRPr sz="2400">
              <a:latin typeface="Comic Sans MS"/>
              <a:ea typeface="Comic Sans MS"/>
              <a:cs typeface="Comic Sans MS"/>
              <a:sym typeface="Comic Sans MS"/>
            </a:endParaRPr>
          </a:p>
          <a:p>
            <a:pPr marL="0" lvl="0" indent="0" algn="l" rtl="0">
              <a:spcBef>
                <a:spcPts val="0"/>
              </a:spcBef>
              <a:spcAft>
                <a:spcPts val="0"/>
              </a:spcAft>
              <a:buNone/>
            </a:pPr>
            <a:r>
              <a:rPr lang="en" sz="2400" b="1">
                <a:latin typeface="Comic Sans MS"/>
                <a:ea typeface="Comic Sans MS"/>
                <a:cs typeface="Comic Sans MS"/>
                <a:sym typeface="Comic Sans MS"/>
              </a:rPr>
              <a:t>Server Hosting</a:t>
            </a:r>
            <a:r>
              <a:rPr lang="en" sz="2400">
                <a:latin typeface="Comic Sans MS"/>
                <a:ea typeface="Comic Sans MS"/>
                <a:cs typeface="Comic Sans MS"/>
                <a:sym typeface="Comic Sans MS"/>
              </a:rPr>
              <a:t>: Select a web hosting service or cloud platform to host your server-side code and database. </a:t>
            </a:r>
            <a:endParaRPr sz="2400">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9"/>
          <p:cNvSpPr txBox="1">
            <a:spLocks noGrp="1"/>
          </p:cNvSpPr>
          <p:nvPr>
            <p:ph type="title"/>
          </p:nvPr>
        </p:nvSpPr>
        <p:spPr>
          <a:xfrm>
            <a:off x="967200" y="1443900"/>
            <a:ext cx="7209600" cy="22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b="1"/>
              <a:t>SOME CODE SNIPPETS</a:t>
            </a:r>
            <a:endParaRPr sz="60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3"/>
        <p:cNvGrpSpPr/>
        <p:nvPr/>
      </p:nvGrpSpPr>
      <p:grpSpPr>
        <a:xfrm>
          <a:off x="0" y="0"/>
          <a:ext cx="0" cy="0"/>
          <a:chOff x="0" y="0"/>
          <a:chExt cx="0" cy="0"/>
        </a:xfrm>
      </p:grpSpPr>
      <p:pic>
        <p:nvPicPr>
          <p:cNvPr id="504" name="Google Shape;504;p40"/>
          <p:cNvPicPr preferRelativeResize="0"/>
          <p:nvPr/>
        </p:nvPicPr>
        <p:blipFill>
          <a:blip r:embed="rId3">
            <a:alphaModFix/>
          </a:blip>
          <a:stretch>
            <a:fillRect/>
          </a:stretch>
        </p:blipFill>
        <p:spPr>
          <a:xfrm>
            <a:off x="0" y="318325"/>
            <a:ext cx="9143998" cy="45068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Shape 508"/>
        <p:cNvGrpSpPr/>
        <p:nvPr/>
      </p:nvGrpSpPr>
      <p:grpSpPr>
        <a:xfrm>
          <a:off x="0" y="0"/>
          <a:ext cx="0" cy="0"/>
          <a:chOff x="0" y="0"/>
          <a:chExt cx="0" cy="0"/>
        </a:xfrm>
      </p:grpSpPr>
      <p:pic>
        <p:nvPicPr>
          <p:cNvPr id="509" name="Google Shape;509;p41"/>
          <p:cNvPicPr preferRelativeResize="0"/>
          <p:nvPr/>
        </p:nvPicPr>
        <p:blipFill rotWithShape="1">
          <a:blip r:embed="rId3">
            <a:alphaModFix/>
          </a:blip>
          <a:srcRect l="6375" t="15297"/>
          <a:stretch/>
        </p:blipFill>
        <p:spPr>
          <a:xfrm>
            <a:off x="0" y="244987"/>
            <a:ext cx="9144000" cy="46535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13"/>
        <p:cNvGrpSpPr/>
        <p:nvPr/>
      </p:nvGrpSpPr>
      <p:grpSpPr>
        <a:xfrm>
          <a:off x="0" y="0"/>
          <a:ext cx="0" cy="0"/>
          <a:chOff x="0" y="0"/>
          <a:chExt cx="0" cy="0"/>
        </a:xfrm>
      </p:grpSpPr>
      <p:sp>
        <p:nvSpPr>
          <p:cNvPr id="514" name="Google Shape;514;p42"/>
          <p:cNvSpPr txBox="1"/>
          <p:nvPr/>
        </p:nvSpPr>
        <p:spPr>
          <a:xfrm>
            <a:off x="1407300" y="1094100"/>
            <a:ext cx="6329400" cy="295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0" b="1">
                <a:solidFill>
                  <a:srgbClr val="FFFFFF"/>
                </a:solidFill>
                <a:latin typeface="Love Ya Like A Sister"/>
                <a:ea typeface="Love Ya Like A Sister"/>
                <a:cs typeface="Love Ya Like A Sister"/>
                <a:sym typeface="Love Ya Like A Sister"/>
              </a:rPr>
              <a:t>Let's see some gameplays visually</a:t>
            </a:r>
            <a:endParaRPr sz="6000" b="1">
              <a:latin typeface="Love Ya Like A Sister"/>
              <a:ea typeface="Love Ya Like A Sister"/>
              <a:cs typeface="Love Ya Like A Sister"/>
              <a:sym typeface="Love Ya Like A Sis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43"/>
          <p:cNvPicPr preferRelativeResize="0"/>
          <p:nvPr/>
        </p:nvPicPr>
        <p:blipFill rotWithShape="1">
          <a:blip r:embed="rId3">
            <a:alphaModFix/>
          </a:blip>
          <a:srcRect t="10249" r="1097"/>
          <a:stretch/>
        </p:blipFill>
        <p:spPr>
          <a:xfrm>
            <a:off x="0" y="213775"/>
            <a:ext cx="9144000" cy="471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6"/>
          <p:cNvSpPr txBox="1"/>
          <p:nvPr/>
        </p:nvSpPr>
        <p:spPr>
          <a:xfrm>
            <a:off x="1187400" y="928325"/>
            <a:ext cx="67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401" name="Google Shape;401;p26"/>
          <p:cNvSpPr txBox="1"/>
          <p:nvPr/>
        </p:nvSpPr>
        <p:spPr>
          <a:xfrm>
            <a:off x="977175" y="1209600"/>
            <a:ext cx="7901700" cy="272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500" b="1">
                <a:solidFill>
                  <a:schemeClr val="lt1"/>
                </a:solidFill>
                <a:latin typeface="Comic Sans MS"/>
                <a:ea typeface="Comic Sans MS"/>
                <a:cs typeface="Comic Sans MS"/>
                <a:sym typeface="Comic Sans MS"/>
              </a:rPr>
              <a:t>A PRESENTATION ON ‘MINI MINDS’ QUIZ WEBSITE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44"/>
          <p:cNvPicPr preferRelativeResize="0"/>
          <p:nvPr/>
        </p:nvPicPr>
        <p:blipFill rotWithShape="1">
          <a:blip r:embed="rId3">
            <a:alphaModFix/>
          </a:blip>
          <a:srcRect t="10952"/>
          <a:stretch/>
        </p:blipFill>
        <p:spPr>
          <a:xfrm>
            <a:off x="0" y="220550"/>
            <a:ext cx="9144000" cy="4702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45"/>
          <p:cNvPicPr preferRelativeResize="0"/>
          <p:nvPr/>
        </p:nvPicPr>
        <p:blipFill rotWithShape="1">
          <a:blip r:embed="rId3">
            <a:alphaModFix/>
          </a:blip>
          <a:srcRect t="10817"/>
          <a:stretch/>
        </p:blipFill>
        <p:spPr>
          <a:xfrm>
            <a:off x="0" y="278200"/>
            <a:ext cx="9144000" cy="4587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6"/>
          <p:cNvSpPr txBox="1">
            <a:spLocks noGrp="1"/>
          </p:cNvSpPr>
          <p:nvPr>
            <p:ph type="title"/>
          </p:nvPr>
        </p:nvSpPr>
        <p:spPr>
          <a:xfrm>
            <a:off x="1132500" y="1443900"/>
            <a:ext cx="6879000" cy="22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1"/>
              <a:t>SOME DESCRIPTION ABOUT THE PROJECT</a:t>
            </a:r>
            <a:endParaRPr sz="60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txBox="1"/>
          <p:nvPr/>
        </p:nvSpPr>
        <p:spPr>
          <a:xfrm>
            <a:off x="1190375" y="506375"/>
            <a:ext cx="7195500" cy="42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t>Getting Started:</a:t>
            </a:r>
            <a:endParaRPr sz="2400" b="1"/>
          </a:p>
          <a:p>
            <a:pPr marL="0" lvl="0" indent="0" algn="l" rtl="0">
              <a:spcBef>
                <a:spcPts val="0"/>
              </a:spcBef>
              <a:spcAft>
                <a:spcPts val="0"/>
              </a:spcAft>
              <a:buNone/>
            </a:pPr>
            <a:r>
              <a:rPr lang="en" sz="2400"/>
              <a:t>Visit the Mini Minds Game website.</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b="1"/>
              <a:t>Game Selection:</a:t>
            </a:r>
            <a:endParaRPr sz="2400" b="1"/>
          </a:p>
          <a:p>
            <a:pPr marL="0" lvl="0" indent="0" algn="l" rtl="0">
              <a:spcBef>
                <a:spcPts val="0"/>
              </a:spcBef>
              <a:spcAft>
                <a:spcPts val="0"/>
              </a:spcAft>
              <a:buNone/>
            </a:pPr>
            <a:r>
              <a:rPr lang="en" sz="2400"/>
              <a:t>Browse through the variety of mini-games available on the platform. Select a game based on your child's interests or choose one that aligns with specific learning goals.</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Remember, the primary goal is to create a positive and educational experience for your child.</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48"/>
          <p:cNvPicPr preferRelativeResize="0"/>
          <p:nvPr/>
        </p:nvPicPr>
        <p:blipFill rotWithShape="1">
          <a:blip r:embed="rId3">
            <a:alphaModFix/>
          </a:blip>
          <a:srcRect t="10249" r="1097"/>
          <a:stretch/>
        </p:blipFill>
        <p:spPr>
          <a:xfrm>
            <a:off x="1581673" y="501925"/>
            <a:ext cx="6614198" cy="3411226"/>
          </a:xfrm>
          <a:prstGeom prst="rect">
            <a:avLst/>
          </a:prstGeom>
          <a:noFill/>
          <a:ln>
            <a:noFill/>
          </a:ln>
        </p:spPr>
      </p:pic>
      <p:pic>
        <p:nvPicPr>
          <p:cNvPr id="545" name="Google Shape;545;p48"/>
          <p:cNvPicPr preferRelativeResize="0"/>
          <p:nvPr/>
        </p:nvPicPr>
        <p:blipFill>
          <a:blip r:embed="rId4">
            <a:alphaModFix/>
          </a:blip>
          <a:stretch>
            <a:fillRect/>
          </a:stretch>
        </p:blipFill>
        <p:spPr>
          <a:xfrm>
            <a:off x="4792600" y="3085500"/>
            <a:ext cx="1493900" cy="1493900"/>
          </a:xfrm>
          <a:prstGeom prst="rect">
            <a:avLst/>
          </a:prstGeom>
          <a:noFill/>
          <a:ln>
            <a:noFill/>
          </a:ln>
        </p:spPr>
      </p:pic>
      <p:sp>
        <p:nvSpPr>
          <p:cNvPr id="546" name="Google Shape;546;p48"/>
          <p:cNvSpPr txBox="1"/>
          <p:nvPr/>
        </p:nvSpPr>
        <p:spPr>
          <a:xfrm>
            <a:off x="1217025" y="4228300"/>
            <a:ext cx="7635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chemeClr val="dk2"/>
                </a:solidFill>
                <a:latin typeface="Love Ya Like A Sister"/>
                <a:ea typeface="Love Ya Like A Sister"/>
                <a:cs typeface="Love Ya Like A Sister"/>
                <a:sym typeface="Love Ya Like A Sister"/>
              </a:rPr>
              <a:t>Click on the ‘Learn Now’ Button to open the quiz option</a:t>
            </a:r>
            <a:endParaRPr sz="2200" b="1">
              <a:solidFill>
                <a:schemeClr val="dk2"/>
              </a:solidFill>
              <a:latin typeface="Love Ya Like A Sister"/>
              <a:ea typeface="Love Ya Like A Sister"/>
              <a:cs typeface="Love Ya Like A Sister"/>
              <a:sym typeface="Love Ya Like A Sis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49"/>
          <p:cNvPicPr preferRelativeResize="0"/>
          <p:nvPr/>
        </p:nvPicPr>
        <p:blipFill rotWithShape="1">
          <a:blip r:embed="rId3">
            <a:alphaModFix/>
          </a:blip>
          <a:srcRect t="10530"/>
          <a:stretch/>
        </p:blipFill>
        <p:spPr>
          <a:xfrm>
            <a:off x="1523500" y="525275"/>
            <a:ext cx="6715877" cy="3379976"/>
          </a:xfrm>
          <a:prstGeom prst="rect">
            <a:avLst/>
          </a:prstGeom>
          <a:noFill/>
          <a:ln>
            <a:noFill/>
          </a:ln>
        </p:spPr>
      </p:pic>
      <p:pic>
        <p:nvPicPr>
          <p:cNvPr id="552" name="Google Shape;552;p49"/>
          <p:cNvPicPr preferRelativeResize="0"/>
          <p:nvPr/>
        </p:nvPicPr>
        <p:blipFill>
          <a:blip r:embed="rId4">
            <a:alphaModFix/>
          </a:blip>
          <a:stretch>
            <a:fillRect/>
          </a:stretch>
        </p:blipFill>
        <p:spPr>
          <a:xfrm>
            <a:off x="6720300" y="1848825"/>
            <a:ext cx="972725" cy="972725"/>
          </a:xfrm>
          <a:prstGeom prst="rect">
            <a:avLst/>
          </a:prstGeom>
          <a:noFill/>
          <a:ln>
            <a:noFill/>
          </a:ln>
        </p:spPr>
      </p:pic>
      <p:sp>
        <p:nvSpPr>
          <p:cNvPr id="553" name="Google Shape;553;p49"/>
          <p:cNvSpPr txBox="1"/>
          <p:nvPr/>
        </p:nvSpPr>
        <p:spPr>
          <a:xfrm>
            <a:off x="1110425" y="4037525"/>
            <a:ext cx="7542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dk2"/>
                </a:solidFill>
                <a:latin typeface="Love Ya Like A Sister"/>
                <a:ea typeface="Love Ya Like A Sister"/>
                <a:cs typeface="Love Ya Like A Sister"/>
                <a:sym typeface="Love Ya Like A Sister"/>
              </a:rPr>
              <a:t>Now, Click on any Card to open that quiz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50"/>
          <p:cNvPicPr preferRelativeResize="0"/>
          <p:nvPr/>
        </p:nvPicPr>
        <p:blipFill rotWithShape="1">
          <a:blip r:embed="rId3">
            <a:alphaModFix/>
          </a:blip>
          <a:srcRect t="10801"/>
          <a:stretch/>
        </p:blipFill>
        <p:spPr>
          <a:xfrm>
            <a:off x="1461250" y="396650"/>
            <a:ext cx="6938026" cy="3480975"/>
          </a:xfrm>
          <a:prstGeom prst="rect">
            <a:avLst/>
          </a:prstGeom>
          <a:noFill/>
          <a:ln>
            <a:noFill/>
          </a:ln>
        </p:spPr>
      </p:pic>
      <p:sp>
        <p:nvSpPr>
          <p:cNvPr id="559" name="Google Shape;559;p50"/>
          <p:cNvSpPr txBox="1"/>
          <p:nvPr/>
        </p:nvSpPr>
        <p:spPr>
          <a:xfrm>
            <a:off x="1110425" y="3797675"/>
            <a:ext cx="7808400" cy="1200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dk2"/>
                </a:solidFill>
                <a:latin typeface="Love Ya Like A Sister"/>
                <a:ea typeface="Love Ya Like A Sister"/>
                <a:cs typeface="Love Ya Like A Sister"/>
                <a:sym typeface="Love Ya Like A Sister"/>
              </a:rPr>
              <a:t>Now click on appropriate option , then instantly you can see the result on the bottom of the screen</a:t>
            </a:r>
            <a:endParaRPr sz="2200" b="1">
              <a:solidFill>
                <a:schemeClr val="dk2"/>
              </a:solidFill>
              <a:latin typeface="Love Ya Like A Sister"/>
              <a:ea typeface="Love Ya Like A Sister"/>
              <a:cs typeface="Love Ya Like A Sister"/>
              <a:sym typeface="Love Ya Like A Sister"/>
            </a:endParaRPr>
          </a:p>
          <a:p>
            <a:pPr marL="457200" lvl="0" indent="0" algn="l" rtl="0">
              <a:spcBef>
                <a:spcPts val="0"/>
              </a:spcBef>
              <a:spcAft>
                <a:spcPts val="0"/>
              </a:spcAft>
              <a:buNone/>
            </a:pPr>
            <a:r>
              <a:rPr lang="en" sz="2200" b="1">
                <a:solidFill>
                  <a:schemeClr val="dk2"/>
                </a:solidFill>
                <a:latin typeface="Love Ya Like A Sister"/>
                <a:ea typeface="Love Ya Like A Sister"/>
                <a:cs typeface="Love Ya Like A Sister"/>
                <a:sym typeface="Love Ya Like A Sister"/>
              </a:rPr>
              <a:t>  And then click on ‘Next’ Button for next Question </a:t>
            </a:r>
            <a:endParaRPr/>
          </a:p>
        </p:txBody>
      </p:sp>
      <p:pic>
        <p:nvPicPr>
          <p:cNvPr id="560" name="Google Shape;560;p50"/>
          <p:cNvPicPr preferRelativeResize="0"/>
          <p:nvPr/>
        </p:nvPicPr>
        <p:blipFill>
          <a:blip r:embed="rId4">
            <a:alphaModFix/>
          </a:blip>
          <a:stretch>
            <a:fillRect/>
          </a:stretch>
        </p:blipFill>
        <p:spPr>
          <a:xfrm>
            <a:off x="5405550" y="2432550"/>
            <a:ext cx="654425" cy="654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1"/>
          <p:cNvSpPr txBox="1">
            <a:spLocks noGrp="1"/>
          </p:cNvSpPr>
          <p:nvPr>
            <p:ph type="title"/>
          </p:nvPr>
        </p:nvSpPr>
        <p:spPr>
          <a:xfrm>
            <a:off x="1415475" y="554350"/>
            <a:ext cx="6542100" cy="15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WORKS </a:t>
            </a:r>
            <a:endParaRPr/>
          </a:p>
        </p:txBody>
      </p:sp>
      <p:sp>
        <p:nvSpPr>
          <p:cNvPr id="566" name="Google Shape;566;p51"/>
          <p:cNvSpPr txBox="1">
            <a:spLocks noGrp="1"/>
          </p:cNvSpPr>
          <p:nvPr>
            <p:ph type="subTitle" idx="1"/>
          </p:nvPr>
        </p:nvSpPr>
        <p:spPr>
          <a:xfrm>
            <a:off x="2575588" y="3566038"/>
            <a:ext cx="43602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
        <p:nvSpPr>
          <p:cNvPr id="567" name="Google Shape;567;p51"/>
          <p:cNvSpPr txBox="1"/>
          <p:nvPr/>
        </p:nvSpPr>
        <p:spPr>
          <a:xfrm>
            <a:off x="1592150" y="1871575"/>
            <a:ext cx="64758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u="sng">
                <a:solidFill>
                  <a:schemeClr val="dk2"/>
                </a:solidFill>
                <a:latin typeface="Comic Sans MS"/>
                <a:ea typeface="Comic Sans MS"/>
                <a:cs typeface="Comic Sans MS"/>
                <a:sym typeface="Comic Sans MS"/>
              </a:rPr>
              <a:t>DataBase</a:t>
            </a:r>
            <a:r>
              <a:rPr lang="en" sz="2400" b="1">
                <a:solidFill>
                  <a:schemeClr val="dk2"/>
                </a:solidFill>
                <a:latin typeface="Comic Sans MS"/>
                <a:ea typeface="Comic Sans MS"/>
                <a:cs typeface="Comic Sans MS"/>
                <a:sym typeface="Comic Sans MS"/>
              </a:rPr>
              <a:t> :- to save user’s progress.</a:t>
            </a:r>
            <a:endParaRPr sz="2400" b="1">
              <a:solidFill>
                <a:schemeClr val="dk2"/>
              </a:solidFill>
              <a:latin typeface="Comic Sans MS"/>
              <a:ea typeface="Comic Sans MS"/>
              <a:cs typeface="Comic Sans MS"/>
              <a:sym typeface="Comic Sans MS"/>
            </a:endParaRPr>
          </a:p>
          <a:p>
            <a:pPr marL="0" lvl="0" indent="0" algn="l" rtl="0">
              <a:spcBef>
                <a:spcPts val="0"/>
              </a:spcBef>
              <a:spcAft>
                <a:spcPts val="0"/>
              </a:spcAft>
              <a:buNone/>
            </a:pPr>
            <a:endParaRPr sz="2400" b="1">
              <a:solidFill>
                <a:schemeClr val="dk2"/>
              </a:solidFill>
              <a:latin typeface="Comic Sans MS"/>
              <a:ea typeface="Comic Sans MS"/>
              <a:cs typeface="Comic Sans MS"/>
              <a:sym typeface="Comic Sans MS"/>
            </a:endParaRPr>
          </a:p>
          <a:p>
            <a:pPr marL="0" lvl="0" indent="0" algn="l" rtl="0">
              <a:spcBef>
                <a:spcPts val="0"/>
              </a:spcBef>
              <a:spcAft>
                <a:spcPts val="0"/>
              </a:spcAft>
              <a:buNone/>
            </a:pPr>
            <a:r>
              <a:rPr lang="en" sz="2400" b="1" u="sng">
                <a:solidFill>
                  <a:schemeClr val="dk2"/>
                </a:solidFill>
                <a:latin typeface="Comic Sans MS"/>
                <a:ea typeface="Comic Sans MS"/>
                <a:cs typeface="Comic Sans MS"/>
                <a:sym typeface="Comic Sans MS"/>
              </a:rPr>
              <a:t>Scoring System</a:t>
            </a:r>
            <a:r>
              <a:rPr lang="en" sz="2400" b="1">
                <a:solidFill>
                  <a:schemeClr val="dk2"/>
                </a:solidFill>
                <a:latin typeface="Comic Sans MS"/>
                <a:ea typeface="Comic Sans MS"/>
                <a:cs typeface="Comic Sans MS"/>
                <a:sym typeface="Comic Sans MS"/>
              </a:rPr>
              <a:t> :- so that user can see their improvement/results.</a:t>
            </a:r>
            <a:endParaRPr sz="2400" b="1">
              <a:solidFill>
                <a:schemeClr val="dk2"/>
              </a:solidFill>
              <a:latin typeface="Comic Sans MS"/>
              <a:ea typeface="Comic Sans MS"/>
              <a:cs typeface="Comic Sans MS"/>
              <a:sym typeface="Comic Sans MS"/>
            </a:endParaRPr>
          </a:p>
          <a:p>
            <a:pPr marL="0" lvl="0" indent="0" algn="l" rtl="0">
              <a:spcBef>
                <a:spcPts val="0"/>
              </a:spcBef>
              <a:spcAft>
                <a:spcPts val="0"/>
              </a:spcAft>
              <a:buNone/>
            </a:pPr>
            <a:endParaRPr sz="2400" b="1">
              <a:solidFill>
                <a:schemeClr val="dk2"/>
              </a:solidFill>
              <a:latin typeface="Comic Sans MS"/>
              <a:ea typeface="Comic Sans MS"/>
              <a:cs typeface="Comic Sans MS"/>
              <a:sym typeface="Comic Sans MS"/>
            </a:endParaRPr>
          </a:p>
          <a:p>
            <a:pPr marL="0" lvl="0" indent="0" algn="l" rtl="0">
              <a:spcBef>
                <a:spcPts val="0"/>
              </a:spcBef>
              <a:spcAft>
                <a:spcPts val="0"/>
              </a:spcAft>
              <a:buNone/>
            </a:pPr>
            <a:r>
              <a:rPr lang="en" sz="2400" b="1" u="sng">
                <a:solidFill>
                  <a:schemeClr val="dk2"/>
                </a:solidFill>
                <a:latin typeface="Comic Sans MS"/>
                <a:ea typeface="Comic Sans MS"/>
                <a:cs typeface="Comic Sans MS"/>
                <a:sym typeface="Comic Sans MS"/>
              </a:rPr>
              <a:t>New Quiz/Games</a:t>
            </a:r>
            <a:r>
              <a:rPr lang="en" sz="2400" b="1">
                <a:solidFill>
                  <a:schemeClr val="dk2"/>
                </a:solidFill>
                <a:latin typeface="Comic Sans MS"/>
                <a:ea typeface="Comic Sans MS"/>
                <a:cs typeface="Comic Sans MS"/>
                <a:sym typeface="Comic Sans MS"/>
              </a:rPr>
              <a:t> :- will be added.</a:t>
            </a:r>
            <a:endParaRPr sz="2400" b="1">
              <a:solidFill>
                <a:schemeClr val="dk2"/>
              </a:solidFill>
              <a:latin typeface="Comic Sans MS"/>
              <a:ea typeface="Comic Sans MS"/>
              <a:cs typeface="Comic Sans MS"/>
              <a:sym typeface="Comic Sans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2"/>
          <p:cNvSpPr txBox="1">
            <a:spLocks noGrp="1"/>
          </p:cNvSpPr>
          <p:nvPr>
            <p:ph type="title"/>
          </p:nvPr>
        </p:nvSpPr>
        <p:spPr>
          <a:xfrm>
            <a:off x="1891050" y="1443900"/>
            <a:ext cx="5361900" cy="22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b="1"/>
              <a:t>Summary</a:t>
            </a:r>
            <a:endParaRPr sz="80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3"/>
          <p:cNvSpPr txBox="1"/>
          <p:nvPr/>
        </p:nvSpPr>
        <p:spPr>
          <a:xfrm>
            <a:off x="1776700" y="1371150"/>
            <a:ext cx="63027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dk2"/>
                </a:solidFill>
                <a:latin typeface="Comic Sans MS"/>
                <a:ea typeface="Comic Sans MS"/>
                <a:cs typeface="Comic Sans MS"/>
                <a:sym typeface="Comic Sans MS"/>
              </a:rPr>
              <a:t>Mini Minds is an engaging quiz website designed for kids, offering a fun and interactive platform to ignite curiosity and learning through a diverse range of captivating quizzes, puzzles, and educational challenges.</a:t>
            </a:r>
            <a:endParaRPr sz="2400" b="1">
              <a:solidFill>
                <a:schemeClr val="dk2"/>
              </a:solidFill>
              <a:latin typeface="Comic Sans MS"/>
              <a:ea typeface="Comic Sans MS"/>
              <a:cs typeface="Comic Sans MS"/>
              <a:sym typeface="Comic Sans MS"/>
            </a:endParaRPr>
          </a:p>
        </p:txBody>
      </p:sp>
      <p:sp>
        <p:nvSpPr>
          <p:cNvPr id="578" name="Google Shape;578;p53"/>
          <p:cNvSpPr txBox="1">
            <a:spLocks noGrp="1"/>
          </p:cNvSpPr>
          <p:nvPr>
            <p:ph type="subTitle" idx="1"/>
          </p:nvPr>
        </p:nvSpPr>
        <p:spPr>
          <a:xfrm>
            <a:off x="2575588" y="3566038"/>
            <a:ext cx="43602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7"/>
          <p:cNvSpPr txBox="1"/>
          <p:nvPr/>
        </p:nvSpPr>
        <p:spPr>
          <a:xfrm>
            <a:off x="950036" y="781981"/>
            <a:ext cx="8127000" cy="32931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3400" b="1" u="sng" dirty="0">
                <a:solidFill>
                  <a:schemeClr val="bg2"/>
                </a:solidFill>
              </a:rPr>
              <a:t>PRESENTED BY</a:t>
            </a:r>
            <a:r>
              <a:rPr lang="en-IN" sz="3400" b="1" dirty="0">
                <a:solidFill>
                  <a:schemeClr val="bg2"/>
                </a:solidFill>
              </a:rPr>
              <a:t> :-</a:t>
            </a:r>
          </a:p>
          <a:p>
            <a:pPr marL="0" lvl="0" indent="0" algn="ctr" rtl="0">
              <a:spcBef>
                <a:spcPts val="0"/>
              </a:spcBef>
              <a:spcAft>
                <a:spcPts val="0"/>
              </a:spcAft>
              <a:buNone/>
            </a:pPr>
            <a:endParaRPr sz="3400" b="1" dirty="0"/>
          </a:p>
          <a:p>
            <a:pPr marL="0" lvl="0" indent="0" algn="l" rtl="0">
              <a:spcBef>
                <a:spcPts val="0"/>
              </a:spcBef>
              <a:spcAft>
                <a:spcPts val="0"/>
              </a:spcAft>
              <a:buNone/>
            </a:pPr>
            <a:r>
              <a:rPr lang="en" sz="3000" b="1" dirty="0">
                <a:solidFill>
                  <a:schemeClr val="lt1"/>
                </a:solidFill>
                <a:latin typeface="Comic Sans MS"/>
                <a:ea typeface="Comic Sans MS"/>
                <a:cs typeface="Comic Sans MS"/>
                <a:sym typeface="Comic Sans MS"/>
              </a:rPr>
              <a:t>   Anshu Pathak (C)     2115000166</a:t>
            </a:r>
            <a:endParaRPr sz="3000" b="1" dirty="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en" sz="3000" b="1" dirty="0">
                <a:solidFill>
                  <a:schemeClr val="lt1"/>
                </a:solidFill>
                <a:latin typeface="Comic Sans MS"/>
                <a:ea typeface="Comic Sans MS"/>
                <a:cs typeface="Comic Sans MS"/>
                <a:sym typeface="Comic Sans MS"/>
              </a:rPr>
              <a:t>   Bhoovan Kumar (C)   2115000299</a:t>
            </a:r>
            <a:endParaRPr sz="3000" b="1" dirty="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en" sz="3000" b="1" dirty="0">
                <a:solidFill>
                  <a:schemeClr val="lt1"/>
                </a:solidFill>
                <a:latin typeface="Comic Sans MS"/>
                <a:ea typeface="Comic Sans MS"/>
                <a:cs typeface="Comic Sans MS"/>
                <a:sym typeface="Comic Sans MS"/>
              </a:rPr>
              <a:t>   Gaurav Prajapati (H) 2115000405</a:t>
            </a:r>
            <a:endParaRPr sz="3000" b="1" dirty="0">
              <a:solidFill>
                <a:schemeClr val="lt1"/>
              </a:solidFill>
              <a:latin typeface="Comic Sans MS"/>
              <a:ea typeface="Comic Sans MS"/>
              <a:cs typeface="Comic Sans MS"/>
              <a:sym typeface="Comic Sans MS"/>
            </a:endParaRPr>
          </a:p>
          <a:p>
            <a:pPr marL="0" lvl="0" indent="0" algn="l" rtl="0">
              <a:spcBef>
                <a:spcPts val="0"/>
              </a:spcBef>
              <a:spcAft>
                <a:spcPts val="0"/>
              </a:spcAft>
              <a:buNone/>
            </a:pPr>
            <a:r>
              <a:rPr lang="en" sz="3000" b="1" dirty="0">
                <a:solidFill>
                  <a:schemeClr val="lt1"/>
                </a:solidFill>
                <a:latin typeface="Comic Sans MS"/>
                <a:ea typeface="Comic Sans MS"/>
                <a:cs typeface="Comic Sans MS"/>
                <a:sym typeface="Comic Sans MS"/>
              </a:rPr>
              <a:t>   Shivam Gupta (C)     2115000947</a:t>
            </a:r>
            <a:endParaRPr sz="3000" b="1" dirty="0">
              <a:solidFill>
                <a:schemeClr val="lt1"/>
              </a:solidFill>
              <a:latin typeface="Comic Sans MS"/>
              <a:ea typeface="Comic Sans MS"/>
              <a:cs typeface="Comic Sans MS"/>
              <a:sym typeface="Comic Sans MS"/>
            </a:endParaRPr>
          </a:p>
          <a:p>
            <a:pPr marL="0" lvl="0" indent="0" algn="ctr"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4"/>
          <p:cNvSpPr txBox="1">
            <a:spLocks noGrp="1"/>
          </p:cNvSpPr>
          <p:nvPr>
            <p:ph type="ctrTitle" idx="4294967295"/>
          </p:nvPr>
        </p:nvSpPr>
        <p:spPr>
          <a:xfrm>
            <a:off x="2679300" y="2270663"/>
            <a:ext cx="3785400" cy="157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800" b="1">
                <a:solidFill>
                  <a:schemeClr val="lt1"/>
                </a:solidFill>
              </a:rPr>
              <a:t>THANKS!</a:t>
            </a:r>
            <a:endParaRPr sz="6800" b="1">
              <a:solidFill>
                <a:schemeClr val="lt1"/>
              </a:solidFill>
            </a:endParaRPr>
          </a:p>
        </p:txBody>
      </p:sp>
      <p:sp>
        <p:nvSpPr>
          <p:cNvPr id="584" name="Google Shape;584;p54"/>
          <p:cNvSpPr txBox="1"/>
          <p:nvPr/>
        </p:nvSpPr>
        <p:spPr>
          <a:xfrm>
            <a:off x="3307500" y="1577600"/>
            <a:ext cx="25290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600" b="1">
                <a:solidFill>
                  <a:schemeClr val="dk2"/>
                </a:solidFill>
                <a:latin typeface="Love Ya Like A Sister"/>
                <a:ea typeface="Love Ya Like A Sister"/>
                <a:cs typeface="Love Ya Like A Sister"/>
                <a:sym typeface="Love Ya Like A Sister"/>
              </a:rPr>
              <a:t>Many</a:t>
            </a:r>
            <a:endParaRPr sz="5600">
              <a:solidFill>
                <a:schemeClr val="dk2"/>
              </a:solidFill>
              <a:latin typeface="Love Ya Like A Sister"/>
              <a:ea typeface="Love Ya Like A Sister"/>
              <a:cs typeface="Love Ya Like A Sister"/>
              <a:sym typeface="Love Ya Like A Sister"/>
            </a:endParaRPr>
          </a:p>
        </p:txBody>
      </p:sp>
      <p:sp>
        <p:nvSpPr>
          <p:cNvPr id="585" name="Google Shape;585;p54"/>
          <p:cNvSpPr/>
          <p:nvPr/>
        </p:nvSpPr>
        <p:spPr>
          <a:xfrm>
            <a:off x="1606475" y="1978225"/>
            <a:ext cx="525000" cy="525000"/>
          </a:xfrm>
          <a:prstGeom prst="ellipse">
            <a:avLst/>
          </a:prstGeom>
          <a:noFill/>
          <a:ln w="19050"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4"/>
          <p:cNvSpPr/>
          <p:nvPr/>
        </p:nvSpPr>
        <p:spPr>
          <a:xfrm>
            <a:off x="1606475" y="2795338"/>
            <a:ext cx="525000" cy="525000"/>
          </a:xfrm>
          <a:prstGeom prst="ellipse">
            <a:avLst/>
          </a:prstGeom>
          <a:noFill/>
          <a:ln w="19050"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4"/>
          <p:cNvSpPr/>
          <p:nvPr/>
        </p:nvSpPr>
        <p:spPr>
          <a:xfrm>
            <a:off x="1606475" y="3612463"/>
            <a:ext cx="525000" cy="525000"/>
          </a:xfrm>
          <a:prstGeom prst="ellipse">
            <a:avLst/>
          </a:prstGeom>
          <a:noFill/>
          <a:ln w="19050"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4"/>
          <p:cNvGrpSpPr/>
          <p:nvPr/>
        </p:nvGrpSpPr>
        <p:grpSpPr>
          <a:xfrm>
            <a:off x="1682354" y="2054146"/>
            <a:ext cx="373178" cy="373193"/>
            <a:chOff x="6838946" y="-29769"/>
            <a:chExt cx="602775" cy="602800"/>
          </a:xfrm>
        </p:grpSpPr>
        <p:sp>
          <p:nvSpPr>
            <p:cNvPr id="589" name="Google Shape;589;p54"/>
            <p:cNvSpPr/>
            <p:nvPr/>
          </p:nvSpPr>
          <p:spPr>
            <a:xfrm>
              <a:off x="6838946" y="-29769"/>
              <a:ext cx="602775" cy="602800"/>
            </a:xfrm>
            <a:custGeom>
              <a:avLst/>
              <a:gdLst/>
              <a:ahLst/>
              <a:cxnLst/>
              <a:rect l="l" t="t" r="r" b="b"/>
              <a:pathLst>
                <a:path w="24111" h="24112" extrusionOk="0">
                  <a:moveTo>
                    <a:pt x="12055" y="1"/>
                  </a:moveTo>
                  <a:cubicBezTo>
                    <a:pt x="8858" y="1"/>
                    <a:pt x="5791" y="1270"/>
                    <a:pt x="3531" y="3532"/>
                  </a:cubicBezTo>
                  <a:cubicBezTo>
                    <a:pt x="1269" y="5792"/>
                    <a:pt x="0" y="8859"/>
                    <a:pt x="0" y="12056"/>
                  </a:cubicBezTo>
                  <a:cubicBezTo>
                    <a:pt x="0" y="15253"/>
                    <a:pt x="1269" y="18320"/>
                    <a:pt x="3531" y="20580"/>
                  </a:cubicBezTo>
                  <a:cubicBezTo>
                    <a:pt x="5791" y="22842"/>
                    <a:pt x="8858" y="24111"/>
                    <a:pt x="12055" y="24111"/>
                  </a:cubicBezTo>
                  <a:cubicBezTo>
                    <a:pt x="15252" y="24111"/>
                    <a:pt x="18319" y="22842"/>
                    <a:pt x="20579" y="20580"/>
                  </a:cubicBezTo>
                  <a:cubicBezTo>
                    <a:pt x="22840" y="18320"/>
                    <a:pt x="24110" y="15253"/>
                    <a:pt x="24110" y="12056"/>
                  </a:cubicBezTo>
                  <a:cubicBezTo>
                    <a:pt x="24110" y="8859"/>
                    <a:pt x="22840" y="5792"/>
                    <a:pt x="20579" y="3532"/>
                  </a:cubicBezTo>
                  <a:cubicBezTo>
                    <a:pt x="18319" y="1270"/>
                    <a:pt x="15252" y="1"/>
                    <a:pt x="12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4"/>
            <p:cNvSpPr/>
            <p:nvPr/>
          </p:nvSpPr>
          <p:spPr>
            <a:xfrm>
              <a:off x="7100996" y="-29769"/>
              <a:ext cx="340725" cy="602800"/>
            </a:xfrm>
            <a:custGeom>
              <a:avLst/>
              <a:gdLst/>
              <a:ahLst/>
              <a:cxnLst/>
              <a:rect l="l" t="t" r="r" b="b"/>
              <a:pathLst>
                <a:path w="13629" h="24112" extrusionOk="0">
                  <a:moveTo>
                    <a:pt x="1573" y="1"/>
                  </a:moveTo>
                  <a:cubicBezTo>
                    <a:pt x="1040" y="1"/>
                    <a:pt x="514" y="36"/>
                    <a:pt x="1" y="103"/>
                  </a:cubicBezTo>
                  <a:cubicBezTo>
                    <a:pt x="5915" y="874"/>
                    <a:pt x="10484" y="5932"/>
                    <a:pt x="10484" y="12056"/>
                  </a:cubicBezTo>
                  <a:cubicBezTo>
                    <a:pt x="10484" y="18180"/>
                    <a:pt x="5916" y="23240"/>
                    <a:pt x="1" y="24009"/>
                  </a:cubicBezTo>
                  <a:cubicBezTo>
                    <a:pt x="516" y="24075"/>
                    <a:pt x="1040" y="24111"/>
                    <a:pt x="1573" y="24111"/>
                  </a:cubicBezTo>
                  <a:cubicBezTo>
                    <a:pt x="8230" y="24111"/>
                    <a:pt x="13628" y="18713"/>
                    <a:pt x="13628" y="12056"/>
                  </a:cubicBezTo>
                  <a:cubicBezTo>
                    <a:pt x="13628" y="5398"/>
                    <a:pt x="8230" y="1"/>
                    <a:pt x="1573" y="1"/>
                  </a:cubicBezTo>
                  <a:close/>
                </a:path>
              </a:pathLst>
            </a:custGeom>
            <a:solidFill>
              <a:srgbClr val="4C487D">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4"/>
            <p:cNvSpPr/>
            <p:nvPr/>
          </p:nvSpPr>
          <p:spPr>
            <a:xfrm>
              <a:off x="6943071" y="87906"/>
              <a:ext cx="381425" cy="368275"/>
            </a:xfrm>
            <a:custGeom>
              <a:avLst/>
              <a:gdLst/>
              <a:ahLst/>
              <a:cxnLst/>
              <a:rect l="l" t="t" r="r" b="b"/>
              <a:pathLst>
                <a:path w="15257" h="14731" extrusionOk="0">
                  <a:moveTo>
                    <a:pt x="1774" y="1"/>
                  </a:moveTo>
                  <a:cubicBezTo>
                    <a:pt x="1657" y="1"/>
                    <a:pt x="1549" y="61"/>
                    <a:pt x="1489" y="162"/>
                  </a:cubicBezTo>
                  <a:lnTo>
                    <a:pt x="48" y="2561"/>
                  </a:lnTo>
                  <a:cubicBezTo>
                    <a:pt x="17" y="2613"/>
                    <a:pt x="1" y="2672"/>
                    <a:pt x="1" y="2732"/>
                  </a:cubicBezTo>
                  <a:lnTo>
                    <a:pt x="1" y="12300"/>
                  </a:lnTo>
                  <a:cubicBezTo>
                    <a:pt x="1" y="12483"/>
                    <a:pt x="151" y="12632"/>
                    <a:pt x="334" y="12632"/>
                  </a:cubicBezTo>
                  <a:lnTo>
                    <a:pt x="2446" y="12632"/>
                  </a:lnTo>
                  <a:cubicBezTo>
                    <a:pt x="2563" y="12632"/>
                    <a:pt x="2669" y="12694"/>
                    <a:pt x="2730" y="12792"/>
                  </a:cubicBezTo>
                  <a:lnTo>
                    <a:pt x="3816" y="14571"/>
                  </a:lnTo>
                  <a:cubicBezTo>
                    <a:pt x="3875" y="14670"/>
                    <a:pt x="3983" y="14730"/>
                    <a:pt x="4099" y="14730"/>
                  </a:cubicBezTo>
                  <a:lnTo>
                    <a:pt x="5370" y="14730"/>
                  </a:lnTo>
                  <a:cubicBezTo>
                    <a:pt x="5486" y="14730"/>
                    <a:pt x="5593" y="14671"/>
                    <a:pt x="5653" y="14573"/>
                  </a:cubicBezTo>
                  <a:lnTo>
                    <a:pt x="6759" y="12791"/>
                  </a:lnTo>
                  <a:cubicBezTo>
                    <a:pt x="6820" y="12694"/>
                    <a:pt x="6926" y="12635"/>
                    <a:pt x="7042" y="12635"/>
                  </a:cubicBezTo>
                  <a:lnTo>
                    <a:pt x="10909" y="12635"/>
                  </a:lnTo>
                  <a:cubicBezTo>
                    <a:pt x="10998" y="12635"/>
                    <a:pt x="11082" y="12599"/>
                    <a:pt x="11144" y="12536"/>
                  </a:cubicBezTo>
                  <a:lnTo>
                    <a:pt x="15158" y="8522"/>
                  </a:lnTo>
                  <a:cubicBezTo>
                    <a:pt x="15221" y="8461"/>
                    <a:pt x="15256" y="8377"/>
                    <a:pt x="15256" y="8288"/>
                  </a:cubicBezTo>
                  <a:lnTo>
                    <a:pt x="15256" y="333"/>
                  </a:lnTo>
                  <a:cubicBezTo>
                    <a:pt x="15256" y="150"/>
                    <a:pt x="15107" y="1"/>
                    <a:pt x="14923" y="1"/>
                  </a:cubicBezTo>
                  <a:close/>
                </a:path>
              </a:pathLst>
            </a:custGeom>
            <a:solidFill>
              <a:srgbClr val="4C487D">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4"/>
            <p:cNvSpPr/>
            <p:nvPr/>
          </p:nvSpPr>
          <p:spPr>
            <a:xfrm>
              <a:off x="7008621" y="153456"/>
              <a:ext cx="276500" cy="232250"/>
            </a:xfrm>
            <a:custGeom>
              <a:avLst/>
              <a:gdLst/>
              <a:ahLst/>
              <a:cxnLst/>
              <a:rect l="l" t="t" r="r" b="b"/>
              <a:pathLst>
                <a:path w="11060" h="9290" extrusionOk="0">
                  <a:moveTo>
                    <a:pt x="190" y="0"/>
                  </a:moveTo>
                  <a:cubicBezTo>
                    <a:pt x="84" y="0"/>
                    <a:pt x="0" y="84"/>
                    <a:pt x="0" y="190"/>
                  </a:cubicBezTo>
                  <a:lnTo>
                    <a:pt x="0" y="7724"/>
                  </a:lnTo>
                  <a:cubicBezTo>
                    <a:pt x="0" y="7829"/>
                    <a:pt x="84" y="7913"/>
                    <a:pt x="190" y="7913"/>
                  </a:cubicBezTo>
                  <a:lnTo>
                    <a:pt x="1118" y="7913"/>
                  </a:lnTo>
                  <a:cubicBezTo>
                    <a:pt x="1185" y="7913"/>
                    <a:pt x="1248" y="7950"/>
                    <a:pt x="1279" y="8012"/>
                  </a:cubicBezTo>
                  <a:lnTo>
                    <a:pt x="1955" y="9193"/>
                  </a:lnTo>
                  <a:cubicBezTo>
                    <a:pt x="1992" y="9257"/>
                    <a:pt x="2057" y="9289"/>
                    <a:pt x="2121" y="9289"/>
                  </a:cubicBezTo>
                  <a:cubicBezTo>
                    <a:pt x="2185" y="9289"/>
                    <a:pt x="2249" y="9257"/>
                    <a:pt x="2285" y="9193"/>
                  </a:cubicBezTo>
                  <a:lnTo>
                    <a:pt x="2961" y="8012"/>
                  </a:lnTo>
                  <a:cubicBezTo>
                    <a:pt x="2996" y="7952"/>
                    <a:pt x="3059" y="7916"/>
                    <a:pt x="3126" y="7916"/>
                  </a:cubicBezTo>
                  <a:lnTo>
                    <a:pt x="7820" y="7916"/>
                  </a:lnTo>
                  <a:cubicBezTo>
                    <a:pt x="7869" y="7916"/>
                    <a:pt x="7919" y="7894"/>
                    <a:pt x="7955" y="7859"/>
                  </a:cubicBezTo>
                  <a:lnTo>
                    <a:pt x="11004" y="4810"/>
                  </a:lnTo>
                  <a:cubicBezTo>
                    <a:pt x="11040" y="4774"/>
                    <a:pt x="11059" y="4726"/>
                    <a:pt x="11059" y="4675"/>
                  </a:cubicBezTo>
                  <a:lnTo>
                    <a:pt x="11059" y="190"/>
                  </a:lnTo>
                  <a:cubicBezTo>
                    <a:pt x="11059" y="84"/>
                    <a:pt x="10975" y="0"/>
                    <a:pt x="10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7074121" y="205831"/>
              <a:ext cx="40675" cy="80000"/>
            </a:xfrm>
            <a:custGeom>
              <a:avLst/>
              <a:gdLst/>
              <a:ahLst/>
              <a:cxnLst/>
              <a:rect l="l" t="t" r="r" b="b"/>
              <a:pathLst>
                <a:path w="1627" h="3200" extrusionOk="0">
                  <a:moveTo>
                    <a:pt x="167" y="1"/>
                  </a:moveTo>
                  <a:cubicBezTo>
                    <a:pt x="74" y="1"/>
                    <a:pt x="0" y="76"/>
                    <a:pt x="0" y="168"/>
                  </a:cubicBezTo>
                  <a:lnTo>
                    <a:pt x="0" y="3032"/>
                  </a:lnTo>
                  <a:cubicBezTo>
                    <a:pt x="0" y="3123"/>
                    <a:pt x="75" y="3199"/>
                    <a:pt x="167" y="3199"/>
                  </a:cubicBezTo>
                  <a:lnTo>
                    <a:pt x="1459" y="3199"/>
                  </a:lnTo>
                  <a:cubicBezTo>
                    <a:pt x="1553" y="3199"/>
                    <a:pt x="1626" y="3123"/>
                    <a:pt x="1626" y="3032"/>
                  </a:cubicBezTo>
                  <a:lnTo>
                    <a:pt x="1626" y="168"/>
                  </a:lnTo>
                  <a:cubicBezTo>
                    <a:pt x="1626" y="74"/>
                    <a:pt x="1552"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p:nvPr/>
          </p:nvSpPr>
          <p:spPr>
            <a:xfrm>
              <a:off x="7165821" y="205831"/>
              <a:ext cx="40700" cy="80000"/>
            </a:xfrm>
            <a:custGeom>
              <a:avLst/>
              <a:gdLst/>
              <a:ahLst/>
              <a:cxnLst/>
              <a:rect l="l" t="t" r="r" b="b"/>
              <a:pathLst>
                <a:path w="1628" h="3200" extrusionOk="0">
                  <a:moveTo>
                    <a:pt x="169" y="1"/>
                  </a:moveTo>
                  <a:cubicBezTo>
                    <a:pt x="75" y="1"/>
                    <a:pt x="1" y="76"/>
                    <a:pt x="1" y="168"/>
                  </a:cubicBezTo>
                  <a:lnTo>
                    <a:pt x="1" y="3032"/>
                  </a:lnTo>
                  <a:cubicBezTo>
                    <a:pt x="1" y="3123"/>
                    <a:pt x="76" y="3199"/>
                    <a:pt x="169" y="3199"/>
                  </a:cubicBezTo>
                  <a:lnTo>
                    <a:pt x="1461" y="3199"/>
                  </a:lnTo>
                  <a:cubicBezTo>
                    <a:pt x="1553" y="3199"/>
                    <a:pt x="1628" y="3123"/>
                    <a:pt x="1628" y="3032"/>
                  </a:cubicBezTo>
                  <a:lnTo>
                    <a:pt x="1628" y="168"/>
                  </a:lnTo>
                  <a:cubicBezTo>
                    <a:pt x="1628" y="74"/>
                    <a:pt x="1552" y="1"/>
                    <a:pt x="14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54"/>
          <p:cNvGrpSpPr/>
          <p:nvPr/>
        </p:nvGrpSpPr>
        <p:grpSpPr>
          <a:xfrm>
            <a:off x="1682391" y="2871263"/>
            <a:ext cx="373209" cy="373178"/>
            <a:chOff x="3590302" y="3342931"/>
            <a:chExt cx="602825" cy="602775"/>
          </a:xfrm>
        </p:grpSpPr>
        <p:sp>
          <p:nvSpPr>
            <p:cNvPr id="596" name="Google Shape;596;p54"/>
            <p:cNvSpPr/>
            <p:nvPr/>
          </p:nvSpPr>
          <p:spPr>
            <a:xfrm>
              <a:off x="3590302" y="3342931"/>
              <a:ext cx="602825" cy="602775"/>
            </a:xfrm>
            <a:custGeom>
              <a:avLst/>
              <a:gdLst/>
              <a:ahLst/>
              <a:cxnLst/>
              <a:rect l="l" t="t" r="r" b="b"/>
              <a:pathLst>
                <a:path w="24113" h="24111" extrusionOk="0">
                  <a:moveTo>
                    <a:pt x="12056" y="0"/>
                  </a:moveTo>
                  <a:cubicBezTo>
                    <a:pt x="8859" y="0"/>
                    <a:pt x="5793" y="1270"/>
                    <a:pt x="3532" y="3531"/>
                  </a:cubicBezTo>
                  <a:cubicBezTo>
                    <a:pt x="1271" y="5792"/>
                    <a:pt x="1" y="8858"/>
                    <a:pt x="1" y="12055"/>
                  </a:cubicBezTo>
                  <a:cubicBezTo>
                    <a:pt x="1" y="15252"/>
                    <a:pt x="1271" y="18319"/>
                    <a:pt x="3532" y="20579"/>
                  </a:cubicBezTo>
                  <a:cubicBezTo>
                    <a:pt x="5793" y="22841"/>
                    <a:pt x="8859" y="24110"/>
                    <a:pt x="12056" y="24110"/>
                  </a:cubicBezTo>
                  <a:cubicBezTo>
                    <a:pt x="15254" y="24110"/>
                    <a:pt x="18320" y="22841"/>
                    <a:pt x="20581" y="20579"/>
                  </a:cubicBezTo>
                  <a:cubicBezTo>
                    <a:pt x="22842" y="18319"/>
                    <a:pt x="24112" y="15252"/>
                    <a:pt x="24112" y="12055"/>
                  </a:cubicBezTo>
                  <a:cubicBezTo>
                    <a:pt x="24112" y="8858"/>
                    <a:pt x="22842" y="5792"/>
                    <a:pt x="20581" y="3531"/>
                  </a:cubicBezTo>
                  <a:cubicBezTo>
                    <a:pt x="18320" y="1270"/>
                    <a:pt x="15254" y="0"/>
                    <a:pt x="12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a:off x="3852402" y="3342931"/>
              <a:ext cx="340725" cy="602775"/>
            </a:xfrm>
            <a:custGeom>
              <a:avLst/>
              <a:gdLst/>
              <a:ahLst/>
              <a:cxnLst/>
              <a:rect l="l" t="t" r="r" b="b"/>
              <a:pathLst>
                <a:path w="13629" h="24111" extrusionOk="0">
                  <a:moveTo>
                    <a:pt x="1573" y="0"/>
                  </a:moveTo>
                  <a:cubicBezTo>
                    <a:pt x="1040" y="0"/>
                    <a:pt x="514" y="36"/>
                    <a:pt x="1" y="102"/>
                  </a:cubicBezTo>
                  <a:cubicBezTo>
                    <a:pt x="5915" y="873"/>
                    <a:pt x="10484" y="5930"/>
                    <a:pt x="10484" y="12055"/>
                  </a:cubicBezTo>
                  <a:cubicBezTo>
                    <a:pt x="10484" y="18180"/>
                    <a:pt x="5916" y="23239"/>
                    <a:pt x="1" y="24008"/>
                  </a:cubicBezTo>
                  <a:cubicBezTo>
                    <a:pt x="516" y="24075"/>
                    <a:pt x="1040" y="24110"/>
                    <a:pt x="1573" y="24110"/>
                  </a:cubicBezTo>
                  <a:cubicBezTo>
                    <a:pt x="8230" y="24110"/>
                    <a:pt x="13628" y="18713"/>
                    <a:pt x="13628" y="12055"/>
                  </a:cubicBezTo>
                  <a:cubicBezTo>
                    <a:pt x="13628" y="5396"/>
                    <a:pt x="8230" y="0"/>
                    <a:pt x="1573" y="0"/>
                  </a:cubicBezTo>
                  <a:close/>
                </a:path>
              </a:pathLst>
            </a:custGeom>
            <a:solidFill>
              <a:srgbClr val="4C487D">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4"/>
            <p:cNvSpPr/>
            <p:nvPr/>
          </p:nvSpPr>
          <p:spPr>
            <a:xfrm>
              <a:off x="3746902" y="3473281"/>
              <a:ext cx="315850" cy="342025"/>
            </a:xfrm>
            <a:custGeom>
              <a:avLst/>
              <a:gdLst/>
              <a:ahLst/>
              <a:cxnLst/>
              <a:rect l="l" t="t" r="r" b="b"/>
              <a:pathLst>
                <a:path w="12634" h="13681" extrusionOk="0">
                  <a:moveTo>
                    <a:pt x="6055" y="2098"/>
                  </a:moveTo>
                  <a:cubicBezTo>
                    <a:pt x="6791" y="2098"/>
                    <a:pt x="7391" y="2697"/>
                    <a:pt x="7391" y="3435"/>
                  </a:cubicBezTo>
                  <a:cubicBezTo>
                    <a:pt x="7391" y="4171"/>
                    <a:pt x="6791" y="4770"/>
                    <a:pt x="6055" y="4770"/>
                  </a:cubicBezTo>
                  <a:lnTo>
                    <a:pt x="3433" y="4770"/>
                  </a:lnTo>
                  <a:cubicBezTo>
                    <a:pt x="2695" y="4770"/>
                    <a:pt x="2096" y="4171"/>
                    <a:pt x="2096" y="3435"/>
                  </a:cubicBezTo>
                  <a:cubicBezTo>
                    <a:pt x="2096" y="2697"/>
                    <a:pt x="2697" y="2098"/>
                    <a:pt x="3433" y="2098"/>
                  </a:cubicBezTo>
                  <a:close/>
                  <a:moveTo>
                    <a:pt x="9200" y="8388"/>
                  </a:moveTo>
                  <a:cubicBezTo>
                    <a:pt x="9937" y="8388"/>
                    <a:pt x="10536" y="8988"/>
                    <a:pt x="10536" y="9724"/>
                  </a:cubicBezTo>
                  <a:cubicBezTo>
                    <a:pt x="10536" y="10462"/>
                    <a:pt x="9937" y="11061"/>
                    <a:pt x="9200" y="11061"/>
                  </a:cubicBezTo>
                  <a:lnTo>
                    <a:pt x="3433" y="11061"/>
                  </a:lnTo>
                  <a:cubicBezTo>
                    <a:pt x="2695" y="11061"/>
                    <a:pt x="2096" y="10462"/>
                    <a:pt x="2096" y="9724"/>
                  </a:cubicBezTo>
                  <a:cubicBezTo>
                    <a:pt x="2096" y="8988"/>
                    <a:pt x="2695" y="8388"/>
                    <a:pt x="3433" y="8388"/>
                  </a:cubicBezTo>
                  <a:close/>
                  <a:moveTo>
                    <a:pt x="2814" y="1"/>
                  </a:moveTo>
                  <a:cubicBezTo>
                    <a:pt x="1260" y="1"/>
                    <a:pt x="1" y="1260"/>
                    <a:pt x="1" y="2814"/>
                  </a:cubicBezTo>
                  <a:lnTo>
                    <a:pt x="1" y="10867"/>
                  </a:lnTo>
                  <a:cubicBezTo>
                    <a:pt x="1" y="12422"/>
                    <a:pt x="1260" y="13680"/>
                    <a:pt x="2814" y="13680"/>
                  </a:cubicBezTo>
                  <a:lnTo>
                    <a:pt x="9820" y="13680"/>
                  </a:lnTo>
                  <a:cubicBezTo>
                    <a:pt x="11374" y="13680"/>
                    <a:pt x="12633" y="12422"/>
                    <a:pt x="12633" y="10867"/>
                  </a:cubicBezTo>
                  <a:lnTo>
                    <a:pt x="12633" y="5883"/>
                  </a:lnTo>
                  <a:cubicBezTo>
                    <a:pt x="12632" y="5530"/>
                    <a:pt x="12344" y="5243"/>
                    <a:pt x="11992" y="5243"/>
                  </a:cubicBezTo>
                  <a:lnTo>
                    <a:pt x="9488" y="5243"/>
                  </a:lnTo>
                  <a:lnTo>
                    <a:pt x="9488" y="2814"/>
                  </a:lnTo>
                  <a:cubicBezTo>
                    <a:pt x="9488" y="1260"/>
                    <a:pt x="8229" y="1"/>
                    <a:pt x="66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54"/>
          <p:cNvGrpSpPr/>
          <p:nvPr/>
        </p:nvGrpSpPr>
        <p:grpSpPr>
          <a:xfrm>
            <a:off x="1682358" y="3688363"/>
            <a:ext cx="373193" cy="373178"/>
            <a:chOff x="2929302" y="3342931"/>
            <a:chExt cx="602800" cy="602775"/>
          </a:xfrm>
        </p:grpSpPr>
        <p:sp>
          <p:nvSpPr>
            <p:cNvPr id="600" name="Google Shape;600;p54"/>
            <p:cNvSpPr/>
            <p:nvPr/>
          </p:nvSpPr>
          <p:spPr>
            <a:xfrm>
              <a:off x="2929302" y="3342931"/>
              <a:ext cx="602800" cy="602775"/>
            </a:xfrm>
            <a:custGeom>
              <a:avLst/>
              <a:gdLst/>
              <a:ahLst/>
              <a:cxnLst/>
              <a:rect l="l" t="t" r="r" b="b"/>
              <a:pathLst>
                <a:path w="24112" h="24111" extrusionOk="0">
                  <a:moveTo>
                    <a:pt x="12056" y="0"/>
                  </a:moveTo>
                  <a:cubicBezTo>
                    <a:pt x="8859" y="0"/>
                    <a:pt x="5793" y="1270"/>
                    <a:pt x="3531" y="3531"/>
                  </a:cubicBezTo>
                  <a:cubicBezTo>
                    <a:pt x="1271" y="5792"/>
                    <a:pt x="0" y="8858"/>
                    <a:pt x="0" y="12055"/>
                  </a:cubicBezTo>
                  <a:cubicBezTo>
                    <a:pt x="0" y="15252"/>
                    <a:pt x="1271" y="18319"/>
                    <a:pt x="3531" y="20579"/>
                  </a:cubicBezTo>
                  <a:cubicBezTo>
                    <a:pt x="5793" y="22841"/>
                    <a:pt x="8859" y="24110"/>
                    <a:pt x="12056" y="24110"/>
                  </a:cubicBezTo>
                  <a:cubicBezTo>
                    <a:pt x="15254" y="24110"/>
                    <a:pt x="18319" y="22841"/>
                    <a:pt x="20581" y="20579"/>
                  </a:cubicBezTo>
                  <a:cubicBezTo>
                    <a:pt x="22841" y="18319"/>
                    <a:pt x="24112" y="15252"/>
                    <a:pt x="24112" y="12055"/>
                  </a:cubicBezTo>
                  <a:cubicBezTo>
                    <a:pt x="24112" y="8858"/>
                    <a:pt x="22841" y="5792"/>
                    <a:pt x="20581" y="3531"/>
                  </a:cubicBezTo>
                  <a:cubicBezTo>
                    <a:pt x="18319" y="1270"/>
                    <a:pt x="15254" y="0"/>
                    <a:pt x="12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a:off x="3191402" y="3342931"/>
              <a:ext cx="340700" cy="602775"/>
            </a:xfrm>
            <a:custGeom>
              <a:avLst/>
              <a:gdLst/>
              <a:ahLst/>
              <a:cxnLst/>
              <a:rect l="l" t="t" r="r" b="b"/>
              <a:pathLst>
                <a:path w="13628" h="24111" extrusionOk="0">
                  <a:moveTo>
                    <a:pt x="1573" y="0"/>
                  </a:moveTo>
                  <a:cubicBezTo>
                    <a:pt x="1040" y="0"/>
                    <a:pt x="514" y="36"/>
                    <a:pt x="0" y="102"/>
                  </a:cubicBezTo>
                  <a:cubicBezTo>
                    <a:pt x="5915" y="873"/>
                    <a:pt x="10484" y="5930"/>
                    <a:pt x="10484" y="12055"/>
                  </a:cubicBezTo>
                  <a:cubicBezTo>
                    <a:pt x="10484" y="18180"/>
                    <a:pt x="5916" y="23239"/>
                    <a:pt x="0" y="24008"/>
                  </a:cubicBezTo>
                  <a:cubicBezTo>
                    <a:pt x="515" y="24075"/>
                    <a:pt x="1039" y="24110"/>
                    <a:pt x="1572" y="24110"/>
                  </a:cubicBezTo>
                  <a:cubicBezTo>
                    <a:pt x="8230" y="24110"/>
                    <a:pt x="13628" y="18713"/>
                    <a:pt x="13628" y="12055"/>
                  </a:cubicBezTo>
                  <a:cubicBezTo>
                    <a:pt x="13628" y="5396"/>
                    <a:pt x="8230" y="0"/>
                    <a:pt x="1573" y="0"/>
                  </a:cubicBezTo>
                  <a:close/>
                </a:path>
              </a:pathLst>
            </a:custGeom>
            <a:solidFill>
              <a:srgbClr val="4C487D">
                <a:alpha val="12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a:off x="2995027" y="3408631"/>
              <a:ext cx="471375" cy="471350"/>
            </a:xfrm>
            <a:custGeom>
              <a:avLst/>
              <a:gdLst/>
              <a:ahLst/>
              <a:cxnLst/>
              <a:rect l="l" t="t" r="r" b="b"/>
              <a:pathLst>
                <a:path w="18855" h="18854" extrusionOk="0">
                  <a:moveTo>
                    <a:pt x="9427" y="1"/>
                  </a:moveTo>
                  <a:cubicBezTo>
                    <a:pt x="6927" y="1"/>
                    <a:pt x="4529" y="994"/>
                    <a:pt x="2761" y="2762"/>
                  </a:cubicBezTo>
                  <a:cubicBezTo>
                    <a:pt x="994" y="4530"/>
                    <a:pt x="0" y="6928"/>
                    <a:pt x="0" y="9427"/>
                  </a:cubicBezTo>
                  <a:cubicBezTo>
                    <a:pt x="0" y="11927"/>
                    <a:pt x="994" y="14325"/>
                    <a:pt x="2761" y="16092"/>
                  </a:cubicBezTo>
                  <a:cubicBezTo>
                    <a:pt x="4529" y="17860"/>
                    <a:pt x="6927" y="18854"/>
                    <a:pt x="9427" y="18854"/>
                  </a:cubicBezTo>
                  <a:cubicBezTo>
                    <a:pt x="11927" y="18854"/>
                    <a:pt x="14325" y="17860"/>
                    <a:pt x="16093" y="16092"/>
                  </a:cubicBezTo>
                  <a:cubicBezTo>
                    <a:pt x="17861" y="14325"/>
                    <a:pt x="18854" y="11927"/>
                    <a:pt x="18854" y="9427"/>
                  </a:cubicBezTo>
                  <a:cubicBezTo>
                    <a:pt x="18854" y="6928"/>
                    <a:pt x="17861" y="4530"/>
                    <a:pt x="16093" y="2762"/>
                  </a:cubicBezTo>
                  <a:cubicBezTo>
                    <a:pt x="14325" y="994"/>
                    <a:pt x="11927" y="1"/>
                    <a:pt x="94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a:off x="3172152" y="3585781"/>
              <a:ext cx="117050" cy="117000"/>
            </a:xfrm>
            <a:custGeom>
              <a:avLst/>
              <a:gdLst/>
              <a:ahLst/>
              <a:cxnLst/>
              <a:rect l="l" t="t" r="r" b="b"/>
              <a:pathLst>
                <a:path w="4682" h="4680" extrusionOk="0">
                  <a:moveTo>
                    <a:pt x="2340" y="0"/>
                  </a:moveTo>
                  <a:cubicBezTo>
                    <a:pt x="1050" y="0"/>
                    <a:pt x="1" y="1049"/>
                    <a:pt x="1" y="2340"/>
                  </a:cubicBezTo>
                  <a:cubicBezTo>
                    <a:pt x="1" y="3631"/>
                    <a:pt x="1050" y="4680"/>
                    <a:pt x="2340" y="4680"/>
                  </a:cubicBezTo>
                  <a:cubicBezTo>
                    <a:pt x="3630" y="4680"/>
                    <a:pt x="4679" y="3631"/>
                    <a:pt x="4681" y="2340"/>
                  </a:cubicBezTo>
                  <a:cubicBezTo>
                    <a:pt x="4681" y="1049"/>
                    <a:pt x="3631" y="0"/>
                    <a:pt x="2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p:nvPr/>
          </p:nvSpPr>
          <p:spPr>
            <a:xfrm>
              <a:off x="2994977" y="3497506"/>
              <a:ext cx="296675" cy="381200"/>
            </a:xfrm>
            <a:custGeom>
              <a:avLst/>
              <a:gdLst/>
              <a:ahLst/>
              <a:cxnLst/>
              <a:rect l="l" t="t" r="r" b="b"/>
              <a:pathLst>
                <a:path w="11867" h="15248" extrusionOk="0">
                  <a:moveTo>
                    <a:pt x="2059" y="0"/>
                  </a:moveTo>
                  <a:cubicBezTo>
                    <a:pt x="772" y="1613"/>
                    <a:pt x="1" y="3653"/>
                    <a:pt x="1" y="5872"/>
                  </a:cubicBezTo>
                  <a:cubicBezTo>
                    <a:pt x="1" y="10738"/>
                    <a:pt x="3706" y="14753"/>
                    <a:pt x="8441" y="15248"/>
                  </a:cubicBezTo>
                  <a:lnTo>
                    <a:pt x="11867" y="8780"/>
                  </a:lnTo>
                  <a:lnTo>
                    <a:pt x="11867" y="8780"/>
                  </a:lnTo>
                  <a:cubicBezTo>
                    <a:pt x="11207" y="9336"/>
                    <a:pt x="10356" y="9671"/>
                    <a:pt x="9427" y="9671"/>
                  </a:cubicBezTo>
                  <a:cubicBezTo>
                    <a:pt x="7424" y="9671"/>
                    <a:pt x="5779" y="8110"/>
                    <a:pt x="5641" y="6142"/>
                  </a:cubicBezTo>
                  <a:lnTo>
                    <a:pt x="20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4"/>
            <p:cNvSpPr/>
            <p:nvPr/>
          </p:nvSpPr>
          <p:spPr>
            <a:xfrm>
              <a:off x="3045477" y="3408681"/>
              <a:ext cx="402475" cy="242600"/>
            </a:xfrm>
            <a:custGeom>
              <a:avLst/>
              <a:gdLst/>
              <a:ahLst/>
              <a:cxnLst/>
              <a:rect l="l" t="t" r="r" b="b"/>
              <a:pathLst>
                <a:path w="16099" h="9704" extrusionOk="0">
                  <a:moveTo>
                    <a:pt x="7405" y="0"/>
                  </a:moveTo>
                  <a:cubicBezTo>
                    <a:pt x="4405" y="0"/>
                    <a:pt x="1729" y="1409"/>
                    <a:pt x="1" y="3600"/>
                  </a:cubicBezTo>
                  <a:lnTo>
                    <a:pt x="3618" y="9704"/>
                  </a:lnTo>
                  <a:cubicBezTo>
                    <a:pt x="3612" y="9610"/>
                    <a:pt x="3609" y="9519"/>
                    <a:pt x="3609" y="9425"/>
                  </a:cubicBezTo>
                  <a:cubicBezTo>
                    <a:pt x="3609" y="7331"/>
                    <a:pt x="5312" y="5628"/>
                    <a:pt x="7406" y="5628"/>
                  </a:cubicBezTo>
                  <a:cubicBezTo>
                    <a:pt x="7779" y="5628"/>
                    <a:pt x="8139" y="5682"/>
                    <a:pt x="8479" y="5783"/>
                  </a:cubicBezTo>
                  <a:lnTo>
                    <a:pt x="16098" y="5783"/>
                  </a:lnTo>
                  <a:cubicBezTo>
                    <a:pt x="14672" y="2389"/>
                    <a:pt x="11312" y="0"/>
                    <a:pt x="7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4"/>
            <p:cNvSpPr/>
            <p:nvPr/>
          </p:nvSpPr>
          <p:spPr>
            <a:xfrm>
              <a:off x="3204527" y="3551906"/>
              <a:ext cx="261775" cy="328025"/>
            </a:xfrm>
            <a:custGeom>
              <a:avLst/>
              <a:gdLst/>
              <a:ahLst/>
              <a:cxnLst/>
              <a:rect l="l" t="t" r="r" b="b"/>
              <a:pathLst>
                <a:path w="10471" h="13121" extrusionOk="0">
                  <a:moveTo>
                    <a:pt x="9716" y="1"/>
                  </a:moveTo>
                  <a:lnTo>
                    <a:pt x="2156" y="53"/>
                  </a:lnTo>
                  <a:lnTo>
                    <a:pt x="2184" y="72"/>
                  </a:lnTo>
                  <a:cubicBezTo>
                    <a:pt x="3724" y="557"/>
                    <a:pt x="4843" y="1997"/>
                    <a:pt x="4843" y="3695"/>
                  </a:cubicBezTo>
                  <a:cubicBezTo>
                    <a:pt x="4843" y="4864"/>
                    <a:pt x="4311" y="5912"/>
                    <a:pt x="3476" y="6609"/>
                  </a:cubicBezTo>
                  <a:lnTo>
                    <a:pt x="1" y="13062"/>
                  </a:lnTo>
                  <a:cubicBezTo>
                    <a:pt x="342" y="13101"/>
                    <a:pt x="690" y="13120"/>
                    <a:pt x="1043" y="13120"/>
                  </a:cubicBezTo>
                  <a:cubicBezTo>
                    <a:pt x="6241" y="13120"/>
                    <a:pt x="10469" y="8891"/>
                    <a:pt x="10469" y="3694"/>
                  </a:cubicBezTo>
                  <a:cubicBezTo>
                    <a:pt x="10471" y="2385"/>
                    <a:pt x="10202" y="1136"/>
                    <a:pt x="97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54"/>
          <p:cNvGrpSpPr/>
          <p:nvPr/>
        </p:nvGrpSpPr>
        <p:grpSpPr>
          <a:xfrm>
            <a:off x="6647808" y="1109426"/>
            <a:ext cx="2201768" cy="4073042"/>
            <a:chOff x="6419208" y="1109426"/>
            <a:chExt cx="2201768" cy="4073042"/>
          </a:xfrm>
        </p:grpSpPr>
        <p:sp>
          <p:nvSpPr>
            <p:cNvPr id="608" name="Google Shape;608;p54"/>
            <p:cNvSpPr/>
            <p:nvPr/>
          </p:nvSpPr>
          <p:spPr>
            <a:xfrm>
              <a:off x="6536813" y="1155372"/>
              <a:ext cx="2084163" cy="4027052"/>
            </a:xfrm>
            <a:custGeom>
              <a:avLst/>
              <a:gdLst/>
              <a:ahLst/>
              <a:cxnLst/>
              <a:rect l="l" t="t" r="r" b="b"/>
              <a:pathLst>
                <a:path w="30346" h="58635" extrusionOk="0">
                  <a:moveTo>
                    <a:pt x="16826" y="0"/>
                  </a:moveTo>
                  <a:cubicBezTo>
                    <a:pt x="10426" y="0"/>
                    <a:pt x="0" y="3738"/>
                    <a:pt x="0" y="3738"/>
                  </a:cubicBezTo>
                  <a:lnTo>
                    <a:pt x="4966" y="7874"/>
                  </a:lnTo>
                  <a:lnTo>
                    <a:pt x="2483" y="58358"/>
                  </a:lnTo>
                  <a:lnTo>
                    <a:pt x="28414" y="58635"/>
                  </a:lnTo>
                  <a:lnTo>
                    <a:pt x="30346" y="52841"/>
                  </a:lnTo>
                  <a:lnTo>
                    <a:pt x="30346" y="52841"/>
                  </a:lnTo>
                  <a:cubicBezTo>
                    <a:pt x="30345" y="52841"/>
                    <a:pt x="29795" y="53085"/>
                    <a:pt x="28983" y="53085"/>
                  </a:cubicBezTo>
                  <a:cubicBezTo>
                    <a:pt x="28069" y="53085"/>
                    <a:pt x="26824" y="52776"/>
                    <a:pt x="25656" y="51462"/>
                  </a:cubicBezTo>
                  <a:cubicBezTo>
                    <a:pt x="23449" y="48980"/>
                    <a:pt x="25932" y="19186"/>
                    <a:pt x="26207" y="12841"/>
                  </a:cubicBezTo>
                  <a:cubicBezTo>
                    <a:pt x="26483" y="6496"/>
                    <a:pt x="25104" y="2359"/>
                    <a:pt x="19862" y="428"/>
                  </a:cubicBezTo>
                  <a:cubicBezTo>
                    <a:pt x="19047" y="127"/>
                    <a:pt x="18005" y="0"/>
                    <a:pt x="16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4"/>
            <p:cNvSpPr/>
            <p:nvPr/>
          </p:nvSpPr>
          <p:spPr>
            <a:xfrm>
              <a:off x="6865098" y="1109426"/>
              <a:ext cx="1486647" cy="3429330"/>
            </a:xfrm>
            <a:custGeom>
              <a:avLst/>
              <a:gdLst/>
              <a:ahLst/>
              <a:cxnLst/>
              <a:rect l="l" t="t" r="r" b="b"/>
              <a:pathLst>
                <a:path w="21646" h="49932" extrusionOk="0">
                  <a:moveTo>
                    <a:pt x="13337" y="0"/>
                  </a:moveTo>
                  <a:cubicBezTo>
                    <a:pt x="12844" y="0"/>
                    <a:pt x="12323" y="34"/>
                    <a:pt x="11770" y="104"/>
                  </a:cubicBezTo>
                  <a:lnTo>
                    <a:pt x="590" y="2092"/>
                  </a:lnTo>
                  <a:lnTo>
                    <a:pt x="1" y="12090"/>
                  </a:lnTo>
                  <a:cubicBezTo>
                    <a:pt x="1" y="12090"/>
                    <a:pt x="1260" y="12638"/>
                    <a:pt x="2944" y="12638"/>
                  </a:cubicBezTo>
                  <a:cubicBezTo>
                    <a:pt x="4009" y="12638"/>
                    <a:pt x="5245" y="12418"/>
                    <a:pt x="6440" y="11701"/>
                  </a:cubicBezTo>
                  <a:cubicBezTo>
                    <a:pt x="7455" y="11092"/>
                    <a:pt x="8692" y="10795"/>
                    <a:pt x="9852" y="10795"/>
                  </a:cubicBezTo>
                  <a:cubicBezTo>
                    <a:pt x="12215" y="10795"/>
                    <a:pt x="14255" y="12029"/>
                    <a:pt x="13428" y="14373"/>
                  </a:cubicBezTo>
                  <a:cubicBezTo>
                    <a:pt x="12195" y="17867"/>
                    <a:pt x="1097" y="37801"/>
                    <a:pt x="11166" y="46226"/>
                  </a:cubicBezTo>
                  <a:cubicBezTo>
                    <a:pt x="11166" y="46226"/>
                    <a:pt x="13501" y="49931"/>
                    <a:pt x="18182" y="49931"/>
                  </a:cubicBezTo>
                  <a:cubicBezTo>
                    <a:pt x="18872" y="49931"/>
                    <a:pt x="19613" y="49851"/>
                    <a:pt x="20405" y="49666"/>
                  </a:cubicBezTo>
                  <a:lnTo>
                    <a:pt x="21646" y="9030"/>
                  </a:lnTo>
                  <a:cubicBezTo>
                    <a:pt x="21646" y="9030"/>
                    <a:pt x="21453" y="0"/>
                    <a:pt x="13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4"/>
            <p:cNvSpPr/>
            <p:nvPr/>
          </p:nvSpPr>
          <p:spPr>
            <a:xfrm rot="-124367">
              <a:off x="6427599" y="1262114"/>
              <a:ext cx="489268" cy="472813"/>
            </a:xfrm>
            <a:custGeom>
              <a:avLst/>
              <a:gdLst/>
              <a:ahLst/>
              <a:cxnLst/>
              <a:rect l="l" t="t" r="r" b="b"/>
              <a:pathLst>
                <a:path w="6518" h="6299" extrusionOk="0">
                  <a:moveTo>
                    <a:pt x="6518" y="1"/>
                  </a:moveTo>
                  <a:lnTo>
                    <a:pt x="1" y="2008"/>
                  </a:lnTo>
                  <a:lnTo>
                    <a:pt x="6016" y="6298"/>
                  </a:lnTo>
                  <a:lnTo>
                    <a:pt x="65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4"/>
            <p:cNvSpPr/>
            <p:nvPr/>
          </p:nvSpPr>
          <p:spPr>
            <a:xfrm>
              <a:off x="6707343" y="3783730"/>
              <a:ext cx="1913631" cy="1398737"/>
            </a:xfrm>
            <a:custGeom>
              <a:avLst/>
              <a:gdLst/>
              <a:ahLst/>
              <a:cxnLst/>
              <a:rect l="l" t="t" r="r" b="b"/>
              <a:pathLst>
                <a:path w="27863" h="20366" extrusionOk="0">
                  <a:moveTo>
                    <a:pt x="10576" y="0"/>
                  </a:moveTo>
                  <a:cubicBezTo>
                    <a:pt x="10576" y="0"/>
                    <a:pt x="7924" y="11529"/>
                    <a:pt x="169" y="12064"/>
                  </a:cubicBezTo>
                  <a:lnTo>
                    <a:pt x="1" y="20090"/>
                  </a:lnTo>
                  <a:lnTo>
                    <a:pt x="25931" y="20366"/>
                  </a:lnTo>
                  <a:lnTo>
                    <a:pt x="27863" y="14573"/>
                  </a:lnTo>
                  <a:lnTo>
                    <a:pt x="27863" y="14573"/>
                  </a:lnTo>
                  <a:cubicBezTo>
                    <a:pt x="27862" y="14573"/>
                    <a:pt x="27344" y="14709"/>
                    <a:pt x="26629" y="14709"/>
                  </a:cubicBezTo>
                  <a:cubicBezTo>
                    <a:pt x="25097" y="14709"/>
                    <a:pt x="22660" y="14085"/>
                    <a:pt x="22477" y="10164"/>
                  </a:cubicBezTo>
                  <a:lnTo>
                    <a:pt x="10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4"/>
            <p:cNvSpPr/>
            <p:nvPr/>
          </p:nvSpPr>
          <p:spPr>
            <a:xfrm>
              <a:off x="7406494" y="3925965"/>
              <a:ext cx="860835" cy="613381"/>
            </a:xfrm>
            <a:custGeom>
              <a:avLst/>
              <a:gdLst/>
              <a:ahLst/>
              <a:cxnLst/>
              <a:rect l="l" t="t" r="r" b="b"/>
              <a:pathLst>
                <a:path w="12534" h="8931" extrusionOk="0">
                  <a:moveTo>
                    <a:pt x="105" y="0"/>
                  </a:moveTo>
                  <a:cubicBezTo>
                    <a:pt x="103" y="0"/>
                    <a:pt x="101" y="1"/>
                    <a:pt x="99" y="1"/>
                  </a:cubicBezTo>
                  <a:cubicBezTo>
                    <a:pt x="1" y="29"/>
                    <a:pt x="177" y="960"/>
                    <a:pt x="835" y="2323"/>
                  </a:cubicBezTo>
                  <a:cubicBezTo>
                    <a:pt x="1168" y="2999"/>
                    <a:pt x="1617" y="3788"/>
                    <a:pt x="2233" y="4584"/>
                  </a:cubicBezTo>
                  <a:cubicBezTo>
                    <a:pt x="2534" y="4988"/>
                    <a:pt x="2888" y="5382"/>
                    <a:pt x="3269" y="5779"/>
                  </a:cubicBezTo>
                  <a:cubicBezTo>
                    <a:pt x="3661" y="6163"/>
                    <a:pt x="4084" y="6551"/>
                    <a:pt x="4556" y="6897"/>
                  </a:cubicBezTo>
                  <a:cubicBezTo>
                    <a:pt x="5490" y="7602"/>
                    <a:pt x="6508" y="8102"/>
                    <a:pt x="7469" y="8422"/>
                  </a:cubicBezTo>
                  <a:cubicBezTo>
                    <a:pt x="8432" y="8744"/>
                    <a:pt x="9342" y="8876"/>
                    <a:pt x="10098" y="8920"/>
                  </a:cubicBezTo>
                  <a:cubicBezTo>
                    <a:pt x="10268" y="8927"/>
                    <a:pt x="10429" y="8930"/>
                    <a:pt x="10583" y="8930"/>
                  </a:cubicBezTo>
                  <a:cubicBezTo>
                    <a:pt x="11814" y="8930"/>
                    <a:pt x="12534" y="8730"/>
                    <a:pt x="12524" y="8655"/>
                  </a:cubicBezTo>
                  <a:cubicBezTo>
                    <a:pt x="12513" y="8532"/>
                    <a:pt x="11590" y="8581"/>
                    <a:pt x="10152" y="8386"/>
                  </a:cubicBezTo>
                  <a:cubicBezTo>
                    <a:pt x="9436" y="8276"/>
                    <a:pt x="8592" y="8099"/>
                    <a:pt x="7704" y="7763"/>
                  </a:cubicBezTo>
                  <a:cubicBezTo>
                    <a:pt x="6818" y="7427"/>
                    <a:pt x="5884" y="6948"/>
                    <a:pt x="5010" y="6287"/>
                  </a:cubicBezTo>
                  <a:cubicBezTo>
                    <a:pt x="3244" y="4978"/>
                    <a:pt x="2063" y="3303"/>
                    <a:pt x="1304" y="2066"/>
                  </a:cubicBezTo>
                  <a:cubicBezTo>
                    <a:pt x="564" y="838"/>
                    <a:pt x="213" y="0"/>
                    <a:pt x="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4"/>
            <p:cNvSpPr/>
            <p:nvPr/>
          </p:nvSpPr>
          <p:spPr>
            <a:xfrm>
              <a:off x="7656211" y="1365874"/>
              <a:ext cx="431585" cy="632886"/>
            </a:xfrm>
            <a:custGeom>
              <a:avLst/>
              <a:gdLst/>
              <a:ahLst/>
              <a:cxnLst/>
              <a:rect l="l" t="t" r="r" b="b"/>
              <a:pathLst>
                <a:path w="6284" h="9215" extrusionOk="0">
                  <a:moveTo>
                    <a:pt x="983" y="1"/>
                  </a:moveTo>
                  <a:cubicBezTo>
                    <a:pt x="935" y="1"/>
                    <a:pt x="888" y="3"/>
                    <a:pt x="844" y="7"/>
                  </a:cubicBezTo>
                  <a:cubicBezTo>
                    <a:pt x="500" y="28"/>
                    <a:pt x="279" y="136"/>
                    <a:pt x="187" y="324"/>
                  </a:cubicBezTo>
                  <a:cubicBezTo>
                    <a:pt x="0" y="711"/>
                    <a:pt x="384" y="1288"/>
                    <a:pt x="929" y="2006"/>
                  </a:cubicBezTo>
                  <a:cubicBezTo>
                    <a:pt x="1057" y="2194"/>
                    <a:pt x="1218" y="2369"/>
                    <a:pt x="1358" y="2580"/>
                  </a:cubicBezTo>
                  <a:cubicBezTo>
                    <a:pt x="1432" y="2679"/>
                    <a:pt x="1509" y="2780"/>
                    <a:pt x="1588" y="2886"/>
                  </a:cubicBezTo>
                  <a:cubicBezTo>
                    <a:pt x="1660" y="2995"/>
                    <a:pt x="1736" y="3105"/>
                    <a:pt x="1815" y="3213"/>
                  </a:cubicBezTo>
                  <a:cubicBezTo>
                    <a:pt x="2118" y="3661"/>
                    <a:pt x="2425" y="4150"/>
                    <a:pt x="2716" y="4695"/>
                  </a:cubicBezTo>
                  <a:cubicBezTo>
                    <a:pt x="3290" y="5787"/>
                    <a:pt x="3710" y="6920"/>
                    <a:pt x="4114" y="7787"/>
                  </a:cubicBezTo>
                  <a:cubicBezTo>
                    <a:pt x="4502" y="8636"/>
                    <a:pt x="4888" y="9214"/>
                    <a:pt x="5303" y="9214"/>
                  </a:cubicBezTo>
                  <a:cubicBezTo>
                    <a:pt x="5311" y="9214"/>
                    <a:pt x="5320" y="9214"/>
                    <a:pt x="5328" y="9213"/>
                  </a:cubicBezTo>
                  <a:cubicBezTo>
                    <a:pt x="5736" y="9193"/>
                    <a:pt x="6104" y="8560"/>
                    <a:pt x="6231" y="7483"/>
                  </a:cubicBezTo>
                  <a:cubicBezTo>
                    <a:pt x="6254" y="7214"/>
                    <a:pt x="6283" y="6917"/>
                    <a:pt x="6265" y="6597"/>
                  </a:cubicBezTo>
                  <a:cubicBezTo>
                    <a:pt x="6259" y="6438"/>
                    <a:pt x="6250" y="6272"/>
                    <a:pt x="6238" y="6101"/>
                  </a:cubicBezTo>
                  <a:cubicBezTo>
                    <a:pt x="6217" y="5930"/>
                    <a:pt x="6192" y="5754"/>
                    <a:pt x="6164" y="5575"/>
                  </a:cubicBezTo>
                  <a:cubicBezTo>
                    <a:pt x="6038" y="4857"/>
                    <a:pt x="5805" y="4062"/>
                    <a:pt x="5392" y="3283"/>
                  </a:cubicBezTo>
                  <a:cubicBezTo>
                    <a:pt x="4980" y="2505"/>
                    <a:pt x="4437" y="1836"/>
                    <a:pt x="3867" y="1327"/>
                  </a:cubicBezTo>
                  <a:cubicBezTo>
                    <a:pt x="3722" y="1202"/>
                    <a:pt x="3579" y="1083"/>
                    <a:pt x="3437" y="971"/>
                  </a:cubicBezTo>
                  <a:cubicBezTo>
                    <a:pt x="3291" y="866"/>
                    <a:pt x="3142" y="773"/>
                    <a:pt x="3001" y="682"/>
                  </a:cubicBezTo>
                  <a:cubicBezTo>
                    <a:pt x="2721" y="495"/>
                    <a:pt x="2430" y="375"/>
                    <a:pt x="2171" y="263"/>
                  </a:cubicBezTo>
                  <a:cubicBezTo>
                    <a:pt x="1708" y="89"/>
                    <a:pt x="1306" y="1"/>
                    <a:pt x="9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4"/>
            <p:cNvSpPr/>
            <p:nvPr/>
          </p:nvSpPr>
          <p:spPr>
            <a:xfrm>
              <a:off x="7902081" y="2122103"/>
              <a:ext cx="213938" cy="148692"/>
            </a:xfrm>
            <a:custGeom>
              <a:avLst/>
              <a:gdLst/>
              <a:ahLst/>
              <a:cxnLst/>
              <a:rect l="l" t="t" r="r" b="b"/>
              <a:pathLst>
                <a:path w="3115" h="2165" extrusionOk="0">
                  <a:moveTo>
                    <a:pt x="1790" y="0"/>
                  </a:moveTo>
                  <a:cubicBezTo>
                    <a:pt x="1730" y="0"/>
                    <a:pt x="1669" y="3"/>
                    <a:pt x="1608" y="9"/>
                  </a:cubicBezTo>
                  <a:cubicBezTo>
                    <a:pt x="1192" y="51"/>
                    <a:pt x="826" y="188"/>
                    <a:pt x="551" y="322"/>
                  </a:cubicBezTo>
                  <a:cubicBezTo>
                    <a:pt x="278" y="462"/>
                    <a:pt x="100" y="612"/>
                    <a:pt x="65" y="828"/>
                  </a:cubicBezTo>
                  <a:cubicBezTo>
                    <a:pt x="0" y="1244"/>
                    <a:pt x="520" y="1874"/>
                    <a:pt x="1331" y="2093"/>
                  </a:cubicBezTo>
                  <a:cubicBezTo>
                    <a:pt x="1508" y="2141"/>
                    <a:pt x="1685" y="2165"/>
                    <a:pt x="1855" y="2165"/>
                  </a:cubicBezTo>
                  <a:cubicBezTo>
                    <a:pt x="2453" y="2165"/>
                    <a:pt x="2961" y="1869"/>
                    <a:pt x="3057" y="1296"/>
                  </a:cubicBezTo>
                  <a:cubicBezTo>
                    <a:pt x="3115" y="935"/>
                    <a:pt x="2969" y="555"/>
                    <a:pt x="2693" y="313"/>
                  </a:cubicBezTo>
                  <a:cubicBezTo>
                    <a:pt x="2457" y="103"/>
                    <a:pt x="2136" y="0"/>
                    <a:pt x="1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4"/>
            <p:cNvSpPr/>
            <p:nvPr/>
          </p:nvSpPr>
          <p:spPr>
            <a:xfrm>
              <a:off x="7068731" y="1343004"/>
              <a:ext cx="289830" cy="293401"/>
            </a:xfrm>
            <a:custGeom>
              <a:avLst/>
              <a:gdLst/>
              <a:ahLst/>
              <a:cxnLst/>
              <a:rect l="l" t="t" r="r" b="b"/>
              <a:pathLst>
                <a:path w="4220" h="4272" extrusionOk="0">
                  <a:moveTo>
                    <a:pt x="2277" y="0"/>
                  </a:moveTo>
                  <a:cubicBezTo>
                    <a:pt x="2171" y="0"/>
                    <a:pt x="2067" y="14"/>
                    <a:pt x="1976" y="39"/>
                  </a:cubicBezTo>
                  <a:cubicBezTo>
                    <a:pt x="1575" y="122"/>
                    <a:pt x="1230" y="367"/>
                    <a:pt x="1012" y="636"/>
                  </a:cubicBezTo>
                  <a:cubicBezTo>
                    <a:pt x="793" y="908"/>
                    <a:pt x="636" y="1189"/>
                    <a:pt x="529" y="1460"/>
                  </a:cubicBezTo>
                  <a:cubicBezTo>
                    <a:pt x="305" y="2003"/>
                    <a:pt x="211" y="2499"/>
                    <a:pt x="140" y="2912"/>
                  </a:cubicBezTo>
                  <a:cubicBezTo>
                    <a:pt x="21" y="3741"/>
                    <a:pt x="0" y="4237"/>
                    <a:pt x="93" y="4270"/>
                  </a:cubicBezTo>
                  <a:cubicBezTo>
                    <a:pt x="97" y="4271"/>
                    <a:pt x="101" y="4272"/>
                    <a:pt x="105" y="4272"/>
                  </a:cubicBezTo>
                  <a:cubicBezTo>
                    <a:pt x="215" y="4272"/>
                    <a:pt x="423" y="3786"/>
                    <a:pt x="661" y="3039"/>
                  </a:cubicBezTo>
                  <a:cubicBezTo>
                    <a:pt x="793" y="2657"/>
                    <a:pt x="938" y="2198"/>
                    <a:pt x="1165" y="1749"/>
                  </a:cubicBezTo>
                  <a:cubicBezTo>
                    <a:pt x="1387" y="1304"/>
                    <a:pt x="1708" y="854"/>
                    <a:pt x="2137" y="780"/>
                  </a:cubicBezTo>
                  <a:cubicBezTo>
                    <a:pt x="2194" y="763"/>
                    <a:pt x="2242" y="756"/>
                    <a:pt x="2286" y="756"/>
                  </a:cubicBezTo>
                  <a:cubicBezTo>
                    <a:pt x="2330" y="756"/>
                    <a:pt x="2371" y="763"/>
                    <a:pt x="2413" y="773"/>
                  </a:cubicBezTo>
                  <a:cubicBezTo>
                    <a:pt x="2495" y="795"/>
                    <a:pt x="2580" y="841"/>
                    <a:pt x="2663" y="910"/>
                  </a:cubicBezTo>
                  <a:cubicBezTo>
                    <a:pt x="2831" y="1045"/>
                    <a:pt x="2974" y="1256"/>
                    <a:pt x="3092" y="1469"/>
                  </a:cubicBezTo>
                  <a:cubicBezTo>
                    <a:pt x="3328" y="1903"/>
                    <a:pt x="3476" y="2356"/>
                    <a:pt x="3590" y="2735"/>
                  </a:cubicBezTo>
                  <a:cubicBezTo>
                    <a:pt x="3818" y="3500"/>
                    <a:pt x="3886" y="3995"/>
                    <a:pt x="3988" y="4001"/>
                  </a:cubicBezTo>
                  <a:cubicBezTo>
                    <a:pt x="3989" y="4002"/>
                    <a:pt x="3990" y="4002"/>
                    <a:pt x="3991" y="4002"/>
                  </a:cubicBezTo>
                  <a:cubicBezTo>
                    <a:pt x="4095" y="4002"/>
                    <a:pt x="4219" y="3468"/>
                    <a:pt x="4112" y="2625"/>
                  </a:cubicBezTo>
                  <a:cubicBezTo>
                    <a:pt x="4059" y="2203"/>
                    <a:pt x="3958" y="1698"/>
                    <a:pt x="3714" y="1156"/>
                  </a:cubicBezTo>
                  <a:cubicBezTo>
                    <a:pt x="3587" y="887"/>
                    <a:pt x="3427" y="600"/>
                    <a:pt x="3145" y="346"/>
                  </a:cubicBezTo>
                  <a:cubicBezTo>
                    <a:pt x="3005" y="222"/>
                    <a:pt x="2828" y="108"/>
                    <a:pt x="2615" y="48"/>
                  </a:cubicBezTo>
                  <a:cubicBezTo>
                    <a:pt x="2508" y="16"/>
                    <a:pt x="2391" y="0"/>
                    <a:pt x="2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54"/>
          <p:cNvGrpSpPr/>
          <p:nvPr/>
        </p:nvGrpSpPr>
        <p:grpSpPr>
          <a:xfrm>
            <a:off x="1606485" y="4710376"/>
            <a:ext cx="865329" cy="100122"/>
            <a:chOff x="11440935" y="3929926"/>
            <a:chExt cx="865329" cy="100122"/>
          </a:xfrm>
        </p:grpSpPr>
        <p:sp>
          <p:nvSpPr>
            <p:cNvPr id="617" name="Google Shape;617;p54"/>
            <p:cNvSpPr/>
            <p:nvPr/>
          </p:nvSpPr>
          <p:spPr>
            <a:xfrm rot="5400000">
              <a:off x="11760447" y="3622845"/>
              <a:ext cx="87691" cy="726715"/>
            </a:xfrm>
            <a:custGeom>
              <a:avLst/>
              <a:gdLst/>
              <a:ahLst/>
              <a:cxnLst/>
              <a:rect l="l" t="t" r="r" b="b"/>
              <a:pathLst>
                <a:path w="2582" h="21396" extrusionOk="0">
                  <a:moveTo>
                    <a:pt x="1340" y="0"/>
                  </a:moveTo>
                  <a:cubicBezTo>
                    <a:pt x="691" y="0"/>
                    <a:pt x="1" y="451"/>
                    <a:pt x="5" y="1289"/>
                  </a:cubicBezTo>
                  <a:cubicBezTo>
                    <a:pt x="38" y="7629"/>
                    <a:pt x="65" y="13969"/>
                    <a:pt x="129" y="20309"/>
                  </a:cubicBezTo>
                  <a:cubicBezTo>
                    <a:pt x="136" y="21048"/>
                    <a:pt x="674" y="21396"/>
                    <a:pt x="1244" y="21396"/>
                  </a:cubicBezTo>
                  <a:cubicBezTo>
                    <a:pt x="1892" y="21396"/>
                    <a:pt x="2582" y="20944"/>
                    <a:pt x="2574" y="20107"/>
                  </a:cubicBezTo>
                  <a:cubicBezTo>
                    <a:pt x="2509" y="13769"/>
                    <a:pt x="2483" y="7428"/>
                    <a:pt x="2452" y="1088"/>
                  </a:cubicBezTo>
                  <a:cubicBezTo>
                    <a:pt x="2447" y="348"/>
                    <a:pt x="1909" y="0"/>
                    <a:pt x="1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4"/>
            <p:cNvSpPr/>
            <p:nvPr/>
          </p:nvSpPr>
          <p:spPr>
            <a:xfrm rot="5400000">
              <a:off x="12213272" y="3933727"/>
              <a:ext cx="96793" cy="89192"/>
            </a:xfrm>
            <a:custGeom>
              <a:avLst/>
              <a:gdLst/>
              <a:ahLst/>
              <a:cxnLst/>
              <a:rect l="l" t="t" r="r" b="b"/>
              <a:pathLst>
                <a:path w="2850" h="2626" extrusionOk="0">
                  <a:moveTo>
                    <a:pt x="1421" y="1"/>
                  </a:moveTo>
                  <a:cubicBezTo>
                    <a:pt x="803" y="1"/>
                    <a:pt x="253" y="440"/>
                    <a:pt x="135" y="1070"/>
                  </a:cubicBezTo>
                  <a:cubicBezTo>
                    <a:pt x="0" y="1783"/>
                    <a:pt x="469" y="2468"/>
                    <a:pt x="1182" y="2603"/>
                  </a:cubicBezTo>
                  <a:cubicBezTo>
                    <a:pt x="1264" y="2618"/>
                    <a:pt x="1346" y="2626"/>
                    <a:pt x="1427" y="2626"/>
                  </a:cubicBezTo>
                  <a:cubicBezTo>
                    <a:pt x="2045" y="2626"/>
                    <a:pt x="2596" y="2186"/>
                    <a:pt x="2714" y="1556"/>
                  </a:cubicBezTo>
                  <a:cubicBezTo>
                    <a:pt x="2850" y="843"/>
                    <a:pt x="2381" y="158"/>
                    <a:pt x="1667" y="24"/>
                  </a:cubicBezTo>
                  <a:cubicBezTo>
                    <a:pt x="1585" y="8"/>
                    <a:pt x="1502"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54"/>
          <p:cNvGrpSpPr/>
          <p:nvPr/>
        </p:nvGrpSpPr>
        <p:grpSpPr>
          <a:xfrm>
            <a:off x="1606477" y="539997"/>
            <a:ext cx="100122" cy="865329"/>
            <a:chOff x="1606477" y="539997"/>
            <a:chExt cx="100122" cy="865329"/>
          </a:xfrm>
        </p:grpSpPr>
        <p:sp>
          <p:nvSpPr>
            <p:cNvPr id="620" name="Google Shape;620;p54"/>
            <p:cNvSpPr/>
            <p:nvPr/>
          </p:nvSpPr>
          <p:spPr>
            <a:xfrm>
              <a:off x="1618907" y="678612"/>
              <a:ext cx="87691" cy="726715"/>
            </a:xfrm>
            <a:custGeom>
              <a:avLst/>
              <a:gdLst/>
              <a:ahLst/>
              <a:cxnLst/>
              <a:rect l="l" t="t" r="r" b="b"/>
              <a:pathLst>
                <a:path w="2582" h="21396" extrusionOk="0">
                  <a:moveTo>
                    <a:pt x="1340" y="0"/>
                  </a:moveTo>
                  <a:cubicBezTo>
                    <a:pt x="691" y="0"/>
                    <a:pt x="1" y="451"/>
                    <a:pt x="5" y="1289"/>
                  </a:cubicBezTo>
                  <a:cubicBezTo>
                    <a:pt x="38" y="7629"/>
                    <a:pt x="65" y="13969"/>
                    <a:pt x="129" y="20309"/>
                  </a:cubicBezTo>
                  <a:cubicBezTo>
                    <a:pt x="136" y="21048"/>
                    <a:pt x="674" y="21396"/>
                    <a:pt x="1244" y="21396"/>
                  </a:cubicBezTo>
                  <a:cubicBezTo>
                    <a:pt x="1892" y="21396"/>
                    <a:pt x="2582" y="20944"/>
                    <a:pt x="2574" y="20107"/>
                  </a:cubicBezTo>
                  <a:cubicBezTo>
                    <a:pt x="2509" y="13769"/>
                    <a:pt x="2483" y="7428"/>
                    <a:pt x="2452" y="1088"/>
                  </a:cubicBezTo>
                  <a:cubicBezTo>
                    <a:pt x="2447" y="348"/>
                    <a:pt x="1909" y="0"/>
                    <a:pt x="1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1606477" y="539997"/>
              <a:ext cx="96793" cy="89192"/>
            </a:xfrm>
            <a:custGeom>
              <a:avLst/>
              <a:gdLst/>
              <a:ahLst/>
              <a:cxnLst/>
              <a:rect l="l" t="t" r="r" b="b"/>
              <a:pathLst>
                <a:path w="2850" h="2626" extrusionOk="0">
                  <a:moveTo>
                    <a:pt x="1421" y="1"/>
                  </a:moveTo>
                  <a:cubicBezTo>
                    <a:pt x="803" y="1"/>
                    <a:pt x="253" y="440"/>
                    <a:pt x="135" y="1070"/>
                  </a:cubicBezTo>
                  <a:cubicBezTo>
                    <a:pt x="0" y="1783"/>
                    <a:pt x="469" y="2468"/>
                    <a:pt x="1182" y="2603"/>
                  </a:cubicBezTo>
                  <a:cubicBezTo>
                    <a:pt x="1264" y="2618"/>
                    <a:pt x="1346" y="2626"/>
                    <a:pt x="1427" y="2626"/>
                  </a:cubicBezTo>
                  <a:cubicBezTo>
                    <a:pt x="2045" y="2626"/>
                    <a:pt x="2596" y="2186"/>
                    <a:pt x="2714" y="1556"/>
                  </a:cubicBezTo>
                  <a:cubicBezTo>
                    <a:pt x="2850" y="843"/>
                    <a:pt x="2381" y="158"/>
                    <a:pt x="1667" y="24"/>
                  </a:cubicBezTo>
                  <a:cubicBezTo>
                    <a:pt x="1585" y="8"/>
                    <a:pt x="1502"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54"/>
          <p:cNvGrpSpPr/>
          <p:nvPr/>
        </p:nvGrpSpPr>
        <p:grpSpPr>
          <a:xfrm>
            <a:off x="7558660" y="540001"/>
            <a:ext cx="865329" cy="100122"/>
            <a:chOff x="14860260" y="4105426"/>
            <a:chExt cx="865329" cy="100122"/>
          </a:xfrm>
        </p:grpSpPr>
        <p:sp>
          <p:nvSpPr>
            <p:cNvPr id="623" name="Google Shape;623;p54"/>
            <p:cNvSpPr/>
            <p:nvPr/>
          </p:nvSpPr>
          <p:spPr>
            <a:xfrm rot="5400000">
              <a:off x="15179772" y="3798345"/>
              <a:ext cx="87691" cy="726715"/>
            </a:xfrm>
            <a:custGeom>
              <a:avLst/>
              <a:gdLst/>
              <a:ahLst/>
              <a:cxnLst/>
              <a:rect l="l" t="t" r="r" b="b"/>
              <a:pathLst>
                <a:path w="2582" h="21396" extrusionOk="0">
                  <a:moveTo>
                    <a:pt x="1340" y="0"/>
                  </a:moveTo>
                  <a:cubicBezTo>
                    <a:pt x="691" y="0"/>
                    <a:pt x="1" y="451"/>
                    <a:pt x="5" y="1289"/>
                  </a:cubicBezTo>
                  <a:cubicBezTo>
                    <a:pt x="38" y="7629"/>
                    <a:pt x="65" y="13969"/>
                    <a:pt x="129" y="20309"/>
                  </a:cubicBezTo>
                  <a:cubicBezTo>
                    <a:pt x="136" y="21048"/>
                    <a:pt x="674" y="21396"/>
                    <a:pt x="1244" y="21396"/>
                  </a:cubicBezTo>
                  <a:cubicBezTo>
                    <a:pt x="1892" y="21396"/>
                    <a:pt x="2582" y="20944"/>
                    <a:pt x="2574" y="20107"/>
                  </a:cubicBezTo>
                  <a:cubicBezTo>
                    <a:pt x="2509" y="13769"/>
                    <a:pt x="2483" y="7428"/>
                    <a:pt x="2452" y="1088"/>
                  </a:cubicBezTo>
                  <a:cubicBezTo>
                    <a:pt x="2447" y="348"/>
                    <a:pt x="1909" y="0"/>
                    <a:pt x="1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rot="5400000">
              <a:off x="15632597" y="4109227"/>
              <a:ext cx="96793" cy="89192"/>
            </a:xfrm>
            <a:custGeom>
              <a:avLst/>
              <a:gdLst/>
              <a:ahLst/>
              <a:cxnLst/>
              <a:rect l="l" t="t" r="r" b="b"/>
              <a:pathLst>
                <a:path w="2850" h="2626" extrusionOk="0">
                  <a:moveTo>
                    <a:pt x="1421" y="1"/>
                  </a:moveTo>
                  <a:cubicBezTo>
                    <a:pt x="803" y="1"/>
                    <a:pt x="253" y="440"/>
                    <a:pt x="135" y="1070"/>
                  </a:cubicBezTo>
                  <a:cubicBezTo>
                    <a:pt x="0" y="1783"/>
                    <a:pt x="469" y="2468"/>
                    <a:pt x="1182" y="2603"/>
                  </a:cubicBezTo>
                  <a:cubicBezTo>
                    <a:pt x="1264" y="2618"/>
                    <a:pt x="1346" y="2626"/>
                    <a:pt x="1427" y="2626"/>
                  </a:cubicBezTo>
                  <a:cubicBezTo>
                    <a:pt x="2045" y="2626"/>
                    <a:pt x="2596" y="2186"/>
                    <a:pt x="2714" y="1556"/>
                  </a:cubicBezTo>
                  <a:cubicBezTo>
                    <a:pt x="2850" y="843"/>
                    <a:pt x="2381" y="158"/>
                    <a:pt x="1667" y="24"/>
                  </a:cubicBezTo>
                  <a:cubicBezTo>
                    <a:pt x="1585" y="8"/>
                    <a:pt x="1502"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8"/>
          <p:cNvSpPr txBox="1"/>
          <p:nvPr/>
        </p:nvSpPr>
        <p:spPr>
          <a:xfrm>
            <a:off x="1786950" y="1825200"/>
            <a:ext cx="6369600" cy="149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500" b="1">
                <a:solidFill>
                  <a:srgbClr val="FFFFFF"/>
                </a:solidFill>
                <a:latin typeface="Love Ya Like A Sister"/>
                <a:ea typeface="Love Ya Like A Sister"/>
                <a:cs typeface="Love Ya Like A Sister"/>
                <a:sym typeface="Love Ya Like A Sister"/>
              </a:rPr>
              <a:t>Mini Minds</a:t>
            </a:r>
            <a:r>
              <a:rPr lang="en" sz="8500" b="1">
                <a:solidFill>
                  <a:srgbClr val="FFFFFF"/>
                </a:solidFill>
              </a:rPr>
              <a:t>!</a:t>
            </a:r>
            <a:endParaRPr sz="8500" b="1">
              <a:solidFill>
                <a:srgbClr val="FFFFFF"/>
              </a:solidFill>
            </a:endParaRPr>
          </a:p>
        </p:txBody>
      </p:sp>
      <p:sp>
        <p:nvSpPr>
          <p:cNvPr id="412" name="Google Shape;412;p28"/>
          <p:cNvSpPr txBox="1"/>
          <p:nvPr/>
        </p:nvSpPr>
        <p:spPr>
          <a:xfrm>
            <a:off x="2434800" y="3318300"/>
            <a:ext cx="44505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latin typeface="Love Ya Like A Sister"/>
                <a:ea typeface="Love Ya Like A Sister"/>
                <a:cs typeface="Love Ya Like A Sister"/>
                <a:sym typeface="Love Ya Like A Sister"/>
              </a:rPr>
              <a:t> </a:t>
            </a:r>
            <a:r>
              <a:rPr lang="en" sz="5000" b="1">
                <a:solidFill>
                  <a:schemeClr val="dk2"/>
                </a:solidFill>
                <a:latin typeface="Love Ya Like A Sister"/>
                <a:ea typeface="Love Ya Like A Sister"/>
                <a:cs typeface="Love Ya Like A Sister"/>
                <a:sym typeface="Love Ya Like A Sister"/>
              </a:rPr>
              <a:t>Quiz for Kids</a:t>
            </a:r>
            <a:endParaRPr sz="5000" b="1">
              <a:solidFill>
                <a:schemeClr val="dk2"/>
              </a:solidFill>
              <a:latin typeface="Love Ya Like A Sister"/>
              <a:ea typeface="Love Ya Like A Sister"/>
              <a:cs typeface="Love Ya Like A Sister"/>
              <a:sym typeface="Love Ya Like A Sister"/>
            </a:endParaRPr>
          </a:p>
        </p:txBody>
      </p:sp>
      <p:sp>
        <p:nvSpPr>
          <p:cNvPr id="413" name="Google Shape;413;p28"/>
          <p:cNvSpPr txBox="1"/>
          <p:nvPr/>
        </p:nvSpPr>
        <p:spPr>
          <a:xfrm>
            <a:off x="2469600" y="885075"/>
            <a:ext cx="4380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000" b="1">
                <a:solidFill>
                  <a:schemeClr val="dk2"/>
                </a:solidFill>
                <a:latin typeface="Love Ya Like A Sister"/>
                <a:ea typeface="Love Ya Like A Sister"/>
                <a:cs typeface="Love Ya Like A Sister"/>
                <a:sym typeface="Love Ya Like A Sister"/>
              </a:rPr>
              <a:t>Welcome to</a:t>
            </a:r>
            <a:endParaRPr>
              <a:latin typeface="Love Ya Like A Sister"/>
              <a:ea typeface="Love Ya Like A Sister"/>
              <a:cs typeface="Love Ya Like A Sister"/>
              <a:sym typeface="Love Ya Like A Sister"/>
            </a:endParaRPr>
          </a:p>
        </p:txBody>
      </p:sp>
      <p:grpSp>
        <p:nvGrpSpPr>
          <p:cNvPr id="414" name="Google Shape;414;p28"/>
          <p:cNvGrpSpPr/>
          <p:nvPr/>
        </p:nvGrpSpPr>
        <p:grpSpPr>
          <a:xfrm rot="888873">
            <a:off x="6715066" y="985907"/>
            <a:ext cx="1482058" cy="598734"/>
            <a:chOff x="5919077" y="1112303"/>
            <a:chExt cx="1218879" cy="496090"/>
          </a:xfrm>
        </p:grpSpPr>
        <p:sp>
          <p:nvSpPr>
            <p:cNvPr id="415" name="Google Shape;415;p28"/>
            <p:cNvSpPr/>
            <p:nvPr/>
          </p:nvSpPr>
          <p:spPr>
            <a:xfrm rot="-5053807">
              <a:off x="6884278" y="1350991"/>
              <a:ext cx="208637" cy="279159"/>
            </a:xfrm>
            <a:custGeom>
              <a:avLst/>
              <a:gdLst/>
              <a:ahLst/>
              <a:cxnLst/>
              <a:rect l="l" t="t" r="r" b="b"/>
              <a:pathLst>
                <a:path w="20665" h="27650" extrusionOk="0">
                  <a:moveTo>
                    <a:pt x="10346" y="0"/>
                  </a:moveTo>
                  <a:cubicBezTo>
                    <a:pt x="2041" y="0"/>
                    <a:pt x="241" y="4735"/>
                    <a:pt x="0" y="6362"/>
                  </a:cubicBezTo>
                  <a:cubicBezTo>
                    <a:pt x="0" y="6362"/>
                    <a:pt x="4041" y="27182"/>
                    <a:pt x="6768" y="27641"/>
                  </a:cubicBezTo>
                  <a:cubicBezTo>
                    <a:pt x="6802" y="27647"/>
                    <a:pt x="6837" y="27650"/>
                    <a:pt x="6873" y="27650"/>
                  </a:cubicBezTo>
                  <a:cubicBezTo>
                    <a:pt x="9756" y="27650"/>
                    <a:pt x="20146" y="9764"/>
                    <a:pt x="20146" y="9764"/>
                  </a:cubicBezTo>
                  <a:cubicBezTo>
                    <a:pt x="20146" y="9764"/>
                    <a:pt x="20664" y="458"/>
                    <a:pt x="11428" y="26"/>
                  </a:cubicBezTo>
                  <a:cubicBezTo>
                    <a:pt x="11056" y="8"/>
                    <a:pt x="10695" y="0"/>
                    <a:pt x="10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rot="-5053807">
              <a:off x="6311037" y="897438"/>
              <a:ext cx="355768" cy="936842"/>
            </a:xfrm>
            <a:custGeom>
              <a:avLst/>
              <a:gdLst/>
              <a:ahLst/>
              <a:cxnLst/>
              <a:rect l="l" t="t" r="r" b="b"/>
              <a:pathLst>
                <a:path w="35238" h="92792" extrusionOk="0">
                  <a:moveTo>
                    <a:pt x="15092" y="0"/>
                  </a:moveTo>
                  <a:lnTo>
                    <a:pt x="0" y="89392"/>
                  </a:lnTo>
                  <a:cubicBezTo>
                    <a:pt x="628" y="88266"/>
                    <a:pt x="1826" y="87538"/>
                    <a:pt x="3144" y="87538"/>
                  </a:cubicBezTo>
                  <a:cubicBezTo>
                    <a:pt x="3344" y="87538"/>
                    <a:pt x="3547" y="87555"/>
                    <a:pt x="3751" y="87589"/>
                  </a:cubicBezTo>
                  <a:cubicBezTo>
                    <a:pt x="5308" y="87851"/>
                    <a:pt x="6457" y="89075"/>
                    <a:pt x="6709" y="90545"/>
                  </a:cubicBezTo>
                  <a:cubicBezTo>
                    <a:pt x="7335" y="89408"/>
                    <a:pt x="8542" y="88671"/>
                    <a:pt x="9869" y="88671"/>
                  </a:cubicBezTo>
                  <a:cubicBezTo>
                    <a:pt x="10068" y="88671"/>
                    <a:pt x="10269" y="88688"/>
                    <a:pt x="10472" y="88722"/>
                  </a:cubicBezTo>
                  <a:cubicBezTo>
                    <a:pt x="12029" y="88986"/>
                    <a:pt x="13178" y="90208"/>
                    <a:pt x="13430" y="91679"/>
                  </a:cubicBezTo>
                  <a:cubicBezTo>
                    <a:pt x="14056" y="90542"/>
                    <a:pt x="15261" y="89805"/>
                    <a:pt x="16588" y="89805"/>
                  </a:cubicBezTo>
                  <a:cubicBezTo>
                    <a:pt x="16788" y="89805"/>
                    <a:pt x="16990" y="89822"/>
                    <a:pt x="17193" y="89857"/>
                  </a:cubicBezTo>
                  <a:cubicBezTo>
                    <a:pt x="18741" y="90118"/>
                    <a:pt x="19888" y="91330"/>
                    <a:pt x="20146" y="92792"/>
                  </a:cubicBezTo>
                  <a:lnTo>
                    <a:pt x="35238" y="3401"/>
                  </a:lnTo>
                  <a:lnTo>
                    <a:pt x="15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rot="-5053807">
              <a:off x="7028857" y="1476506"/>
              <a:ext cx="99366" cy="93723"/>
            </a:xfrm>
            <a:custGeom>
              <a:avLst/>
              <a:gdLst/>
              <a:ahLst/>
              <a:cxnLst/>
              <a:rect l="l" t="t" r="r" b="b"/>
              <a:pathLst>
                <a:path w="9842" h="9283" extrusionOk="0">
                  <a:moveTo>
                    <a:pt x="3978" y="1"/>
                  </a:moveTo>
                  <a:cubicBezTo>
                    <a:pt x="2541" y="1"/>
                    <a:pt x="1172" y="414"/>
                    <a:pt x="0" y="1138"/>
                  </a:cubicBezTo>
                  <a:cubicBezTo>
                    <a:pt x="1201" y="5393"/>
                    <a:pt x="2557" y="9084"/>
                    <a:pt x="3688" y="9274"/>
                  </a:cubicBezTo>
                  <a:cubicBezTo>
                    <a:pt x="3722" y="9280"/>
                    <a:pt x="3757" y="9283"/>
                    <a:pt x="3793" y="9283"/>
                  </a:cubicBezTo>
                  <a:cubicBezTo>
                    <a:pt x="4968" y="9283"/>
                    <a:pt x="7386" y="6316"/>
                    <a:pt x="9841" y="2800"/>
                  </a:cubicBezTo>
                  <a:cubicBezTo>
                    <a:pt x="8722" y="1423"/>
                    <a:pt x="7122" y="427"/>
                    <a:pt x="5235" y="106"/>
                  </a:cubicBezTo>
                  <a:cubicBezTo>
                    <a:pt x="4813" y="35"/>
                    <a:pt x="4393" y="1"/>
                    <a:pt x="3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rot="-5053807">
              <a:off x="5874153" y="1172687"/>
              <a:ext cx="217532" cy="106353"/>
            </a:xfrm>
            <a:custGeom>
              <a:avLst/>
              <a:gdLst/>
              <a:ahLst/>
              <a:cxnLst/>
              <a:rect l="l" t="t" r="r" b="b"/>
              <a:pathLst>
                <a:path w="21546" h="10534" extrusionOk="0">
                  <a:moveTo>
                    <a:pt x="6066" y="0"/>
                  </a:moveTo>
                  <a:cubicBezTo>
                    <a:pt x="4512" y="0"/>
                    <a:pt x="3016" y="226"/>
                    <a:pt x="2196" y="946"/>
                  </a:cubicBezTo>
                  <a:cubicBezTo>
                    <a:pt x="0" y="2878"/>
                    <a:pt x="138" y="7179"/>
                    <a:pt x="138" y="7179"/>
                  </a:cubicBezTo>
                  <a:lnTo>
                    <a:pt x="9829" y="10293"/>
                  </a:lnTo>
                  <a:lnTo>
                    <a:pt x="20004" y="10533"/>
                  </a:lnTo>
                  <a:cubicBezTo>
                    <a:pt x="20003" y="10533"/>
                    <a:pt x="21545" y="6515"/>
                    <a:pt x="20104" y="3969"/>
                  </a:cubicBezTo>
                  <a:cubicBezTo>
                    <a:pt x="18664" y="1423"/>
                    <a:pt x="11458" y="639"/>
                    <a:pt x="11458" y="639"/>
                  </a:cubicBezTo>
                  <a:cubicBezTo>
                    <a:pt x="11458" y="639"/>
                    <a:pt x="8680" y="0"/>
                    <a:pt x="6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rot="-5053807">
              <a:off x="5929236" y="1190596"/>
              <a:ext cx="246487" cy="110775"/>
            </a:xfrm>
            <a:custGeom>
              <a:avLst/>
              <a:gdLst/>
              <a:ahLst/>
              <a:cxnLst/>
              <a:rect l="l" t="t" r="r" b="b"/>
              <a:pathLst>
                <a:path w="24414" h="10972" extrusionOk="0">
                  <a:moveTo>
                    <a:pt x="4507" y="1"/>
                  </a:moveTo>
                  <a:cubicBezTo>
                    <a:pt x="2501" y="1"/>
                    <a:pt x="730" y="1447"/>
                    <a:pt x="385" y="3490"/>
                  </a:cubicBezTo>
                  <a:cubicBezTo>
                    <a:pt x="1" y="5770"/>
                    <a:pt x="1536" y="7929"/>
                    <a:pt x="3815" y="8314"/>
                  </a:cubicBezTo>
                  <a:lnTo>
                    <a:pt x="19204" y="10913"/>
                  </a:lnTo>
                  <a:cubicBezTo>
                    <a:pt x="19440" y="10952"/>
                    <a:pt x="19675" y="10972"/>
                    <a:pt x="19906" y="10972"/>
                  </a:cubicBezTo>
                  <a:cubicBezTo>
                    <a:pt x="21912" y="10972"/>
                    <a:pt x="23685" y="9526"/>
                    <a:pt x="24029" y="7481"/>
                  </a:cubicBezTo>
                  <a:cubicBezTo>
                    <a:pt x="24413" y="5203"/>
                    <a:pt x="22877" y="3043"/>
                    <a:pt x="20599" y="2657"/>
                  </a:cubicBezTo>
                  <a:lnTo>
                    <a:pt x="5209" y="60"/>
                  </a:lnTo>
                  <a:cubicBezTo>
                    <a:pt x="4973" y="20"/>
                    <a:pt x="4738" y="1"/>
                    <a:pt x="45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rot="-5053807">
              <a:off x="5940279" y="1231350"/>
              <a:ext cx="177894" cy="41768"/>
            </a:xfrm>
            <a:custGeom>
              <a:avLst/>
              <a:gdLst/>
              <a:ahLst/>
              <a:cxnLst/>
              <a:rect l="l" t="t" r="r" b="b"/>
              <a:pathLst>
                <a:path w="17620" h="4137" extrusionOk="0">
                  <a:moveTo>
                    <a:pt x="763" y="0"/>
                  </a:moveTo>
                  <a:cubicBezTo>
                    <a:pt x="424" y="0"/>
                    <a:pt x="124" y="245"/>
                    <a:pt x="66" y="592"/>
                  </a:cubicBezTo>
                  <a:cubicBezTo>
                    <a:pt x="0" y="979"/>
                    <a:pt x="260" y="1344"/>
                    <a:pt x="646" y="1410"/>
                  </a:cubicBezTo>
                  <a:lnTo>
                    <a:pt x="16737" y="4126"/>
                  </a:lnTo>
                  <a:cubicBezTo>
                    <a:pt x="16777" y="4133"/>
                    <a:pt x="16817" y="4136"/>
                    <a:pt x="16856" y="4136"/>
                  </a:cubicBezTo>
                  <a:cubicBezTo>
                    <a:pt x="17196" y="4136"/>
                    <a:pt x="17496" y="3891"/>
                    <a:pt x="17555" y="3546"/>
                  </a:cubicBezTo>
                  <a:cubicBezTo>
                    <a:pt x="17619" y="3160"/>
                    <a:pt x="17361" y="2794"/>
                    <a:pt x="16972" y="2726"/>
                  </a:cubicBezTo>
                  <a:lnTo>
                    <a:pt x="883" y="11"/>
                  </a:lnTo>
                  <a:cubicBezTo>
                    <a:pt x="842" y="4"/>
                    <a:pt x="802"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rot="-5053807">
              <a:off x="5981675" y="1215979"/>
              <a:ext cx="177874" cy="41758"/>
            </a:xfrm>
            <a:custGeom>
              <a:avLst/>
              <a:gdLst/>
              <a:ahLst/>
              <a:cxnLst/>
              <a:rect l="l" t="t" r="r" b="b"/>
              <a:pathLst>
                <a:path w="17618" h="4136" extrusionOk="0">
                  <a:moveTo>
                    <a:pt x="765" y="1"/>
                  </a:moveTo>
                  <a:cubicBezTo>
                    <a:pt x="425" y="1"/>
                    <a:pt x="124" y="245"/>
                    <a:pt x="65" y="592"/>
                  </a:cubicBezTo>
                  <a:cubicBezTo>
                    <a:pt x="1" y="978"/>
                    <a:pt x="259" y="1344"/>
                    <a:pt x="647" y="1410"/>
                  </a:cubicBezTo>
                  <a:lnTo>
                    <a:pt x="16735" y="4125"/>
                  </a:lnTo>
                  <a:cubicBezTo>
                    <a:pt x="16776" y="4132"/>
                    <a:pt x="16816" y="4135"/>
                    <a:pt x="16855" y="4135"/>
                  </a:cubicBezTo>
                  <a:cubicBezTo>
                    <a:pt x="17195" y="4135"/>
                    <a:pt x="17494" y="3891"/>
                    <a:pt x="17553" y="3545"/>
                  </a:cubicBezTo>
                  <a:cubicBezTo>
                    <a:pt x="17618" y="3159"/>
                    <a:pt x="17359" y="2792"/>
                    <a:pt x="16972" y="2728"/>
                  </a:cubicBezTo>
                  <a:lnTo>
                    <a:pt x="883" y="10"/>
                  </a:lnTo>
                  <a:cubicBezTo>
                    <a:pt x="844" y="4"/>
                    <a:pt x="804" y="1"/>
                    <a:pt x="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rot="-5053807">
              <a:off x="6420406" y="990467"/>
              <a:ext cx="150120" cy="829096"/>
            </a:xfrm>
            <a:custGeom>
              <a:avLst/>
              <a:gdLst/>
              <a:ahLst/>
              <a:cxnLst/>
              <a:rect l="l" t="t" r="r" b="b"/>
              <a:pathLst>
                <a:path w="14869" h="82120" extrusionOk="0">
                  <a:moveTo>
                    <a:pt x="14263" y="1"/>
                  </a:moveTo>
                  <a:cubicBezTo>
                    <a:pt x="14031" y="1"/>
                    <a:pt x="13804" y="133"/>
                    <a:pt x="13754" y="429"/>
                  </a:cubicBezTo>
                  <a:cubicBezTo>
                    <a:pt x="10236" y="21264"/>
                    <a:pt x="6719" y="42098"/>
                    <a:pt x="3201" y="62932"/>
                  </a:cubicBezTo>
                  <a:cubicBezTo>
                    <a:pt x="2155" y="69126"/>
                    <a:pt x="1110" y="75320"/>
                    <a:pt x="64" y="81514"/>
                  </a:cubicBezTo>
                  <a:cubicBezTo>
                    <a:pt x="0" y="81896"/>
                    <a:pt x="307" y="82119"/>
                    <a:pt x="607" y="82119"/>
                  </a:cubicBezTo>
                  <a:cubicBezTo>
                    <a:pt x="838" y="82119"/>
                    <a:pt x="1066" y="81986"/>
                    <a:pt x="1116" y="81691"/>
                  </a:cubicBezTo>
                  <a:cubicBezTo>
                    <a:pt x="4632" y="60856"/>
                    <a:pt x="8150" y="40021"/>
                    <a:pt x="11666" y="19188"/>
                  </a:cubicBezTo>
                  <a:cubicBezTo>
                    <a:pt x="12712" y="12993"/>
                    <a:pt x="13757" y="6800"/>
                    <a:pt x="14803" y="606"/>
                  </a:cubicBezTo>
                  <a:cubicBezTo>
                    <a:pt x="14868" y="223"/>
                    <a:pt x="14562" y="1"/>
                    <a:pt x="14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rot="-5053807">
              <a:off x="6439781" y="920001"/>
              <a:ext cx="150120" cy="829076"/>
            </a:xfrm>
            <a:custGeom>
              <a:avLst/>
              <a:gdLst/>
              <a:ahLst/>
              <a:cxnLst/>
              <a:rect l="l" t="t" r="r" b="b"/>
              <a:pathLst>
                <a:path w="14869" h="82118" extrusionOk="0">
                  <a:moveTo>
                    <a:pt x="14262" y="0"/>
                  </a:moveTo>
                  <a:cubicBezTo>
                    <a:pt x="14031" y="0"/>
                    <a:pt x="13803" y="133"/>
                    <a:pt x="13753" y="428"/>
                  </a:cubicBezTo>
                  <a:cubicBezTo>
                    <a:pt x="10236" y="21263"/>
                    <a:pt x="6719" y="42096"/>
                    <a:pt x="3202" y="62931"/>
                  </a:cubicBezTo>
                  <a:cubicBezTo>
                    <a:pt x="2156" y="69125"/>
                    <a:pt x="1109" y="75318"/>
                    <a:pt x="64" y="81511"/>
                  </a:cubicBezTo>
                  <a:cubicBezTo>
                    <a:pt x="0" y="81894"/>
                    <a:pt x="306" y="82118"/>
                    <a:pt x="606" y="82118"/>
                  </a:cubicBezTo>
                  <a:cubicBezTo>
                    <a:pt x="837" y="82118"/>
                    <a:pt x="1064" y="81985"/>
                    <a:pt x="1114" y="81690"/>
                  </a:cubicBezTo>
                  <a:cubicBezTo>
                    <a:pt x="4631" y="60855"/>
                    <a:pt x="8148" y="40022"/>
                    <a:pt x="11666" y="19186"/>
                  </a:cubicBezTo>
                  <a:cubicBezTo>
                    <a:pt x="12711" y="12992"/>
                    <a:pt x="13758" y="6799"/>
                    <a:pt x="14804" y="605"/>
                  </a:cubicBezTo>
                  <a:cubicBezTo>
                    <a:pt x="14868" y="223"/>
                    <a:pt x="14562" y="0"/>
                    <a:pt x="14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rot="-5053807">
              <a:off x="6740997" y="1279958"/>
              <a:ext cx="54287" cy="184447"/>
            </a:xfrm>
            <a:custGeom>
              <a:avLst/>
              <a:gdLst/>
              <a:ahLst/>
              <a:cxnLst/>
              <a:rect l="l" t="t" r="r" b="b"/>
              <a:pathLst>
                <a:path w="5377" h="18269" extrusionOk="0">
                  <a:moveTo>
                    <a:pt x="4239" y="1"/>
                  </a:moveTo>
                  <a:cubicBezTo>
                    <a:pt x="3747" y="1"/>
                    <a:pt x="3238" y="288"/>
                    <a:pt x="3123" y="905"/>
                  </a:cubicBezTo>
                  <a:cubicBezTo>
                    <a:pt x="2120" y="6315"/>
                    <a:pt x="1108" y="11725"/>
                    <a:pt x="132" y="17140"/>
                  </a:cubicBezTo>
                  <a:cubicBezTo>
                    <a:pt x="0" y="17870"/>
                    <a:pt x="560" y="18269"/>
                    <a:pt x="1140" y="18269"/>
                  </a:cubicBezTo>
                  <a:cubicBezTo>
                    <a:pt x="1632" y="18269"/>
                    <a:pt x="2138" y="17981"/>
                    <a:pt x="2250" y="17365"/>
                  </a:cubicBezTo>
                  <a:cubicBezTo>
                    <a:pt x="3227" y="11950"/>
                    <a:pt x="4236" y="6539"/>
                    <a:pt x="5242" y="1129"/>
                  </a:cubicBezTo>
                  <a:cubicBezTo>
                    <a:pt x="5377" y="400"/>
                    <a:pt x="4819" y="1"/>
                    <a:pt x="4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rot="-5053807">
              <a:off x="6641429" y="1328923"/>
              <a:ext cx="26068" cy="23019"/>
            </a:xfrm>
            <a:custGeom>
              <a:avLst/>
              <a:gdLst/>
              <a:ahLst/>
              <a:cxnLst/>
              <a:rect l="l" t="t" r="r" b="b"/>
              <a:pathLst>
                <a:path w="2582" h="2280" extrusionOk="0">
                  <a:moveTo>
                    <a:pt x="1292" y="0"/>
                  </a:moveTo>
                  <a:cubicBezTo>
                    <a:pt x="837" y="0"/>
                    <a:pt x="407" y="274"/>
                    <a:pt x="231" y="722"/>
                  </a:cubicBezTo>
                  <a:cubicBezTo>
                    <a:pt x="0" y="1309"/>
                    <a:pt x="288" y="1970"/>
                    <a:pt x="872" y="2200"/>
                  </a:cubicBezTo>
                  <a:cubicBezTo>
                    <a:pt x="1010" y="2254"/>
                    <a:pt x="1151" y="2280"/>
                    <a:pt x="1290" y="2280"/>
                  </a:cubicBezTo>
                  <a:cubicBezTo>
                    <a:pt x="1745" y="2280"/>
                    <a:pt x="2174" y="2006"/>
                    <a:pt x="2351" y="1558"/>
                  </a:cubicBezTo>
                  <a:cubicBezTo>
                    <a:pt x="2581" y="972"/>
                    <a:pt x="2294" y="312"/>
                    <a:pt x="1708" y="79"/>
                  </a:cubicBezTo>
                  <a:cubicBezTo>
                    <a:pt x="1571" y="26"/>
                    <a:pt x="1430" y="0"/>
                    <a:pt x="1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28"/>
          <p:cNvGrpSpPr/>
          <p:nvPr/>
        </p:nvGrpSpPr>
        <p:grpSpPr>
          <a:xfrm>
            <a:off x="1393749" y="955576"/>
            <a:ext cx="785025" cy="946050"/>
            <a:chOff x="6483949" y="462551"/>
            <a:chExt cx="785025" cy="946050"/>
          </a:xfrm>
        </p:grpSpPr>
        <p:sp>
          <p:nvSpPr>
            <p:cNvPr id="427" name="Google Shape;427;p28"/>
            <p:cNvSpPr/>
            <p:nvPr/>
          </p:nvSpPr>
          <p:spPr>
            <a:xfrm rot="778010">
              <a:off x="6561275" y="582068"/>
              <a:ext cx="630374" cy="760854"/>
            </a:xfrm>
            <a:custGeom>
              <a:avLst/>
              <a:gdLst/>
              <a:ahLst/>
              <a:cxnLst/>
              <a:rect l="l" t="t" r="r" b="b"/>
              <a:pathLst>
                <a:path w="44099" h="53227" extrusionOk="0">
                  <a:moveTo>
                    <a:pt x="22962" y="0"/>
                  </a:moveTo>
                  <a:cubicBezTo>
                    <a:pt x="16752" y="0"/>
                    <a:pt x="6238" y="536"/>
                    <a:pt x="4570" y="3388"/>
                  </a:cubicBezTo>
                  <a:cubicBezTo>
                    <a:pt x="2401" y="7098"/>
                    <a:pt x="1770" y="18931"/>
                    <a:pt x="7091" y="20051"/>
                  </a:cubicBezTo>
                  <a:cubicBezTo>
                    <a:pt x="12412" y="21172"/>
                    <a:pt x="19833" y="19631"/>
                    <a:pt x="23475" y="26210"/>
                  </a:cubicBezTo>
                  <a:cubicBezTo>
                    <a:pt x="26556" y="31780"/>
                    <a:pt x="22935" y="38599"/>
                    <a:pt x="17181" y="38599"/>
                  </a:cubicBezTo>
                  <a:cubicBezTo>
                    <a:pt x="16206" y="38599"/>
                    <a:pt x="15169" y="38403"/>
                    <a:pt x="14093" y="37971"/>
                  </a:cubicBezTo>
                  <a:cubicBezTo>
                    <a:pt x="8917" y="35896"/>
                    <a:pt x="10032" y="32932"/>
                    <a:pt x="7092" y="32651"/>
                  </a:cubicBezTo>
                  <a:cubicBezTo>
                    <a:pt x="6993" y="32641"/>
                    <a:pt x="6893" y="32637"/>
                    <a:pt x="6791" y="32637"/>
                  </a:cubicBezTo>
                  <a:cubicBezTo>
                    <a:pt x="3874" y="32637"/>
                    <a:pt x="1" y="36486"/>
                    <a:pt x="2051" y="42312"/>
                  </a:cubicBezTo>
                  <a:cubicBezTo>
                    <a:pt x="3586" y="46675"/>
                    <a:pt x="8234" y="52046"/>
                    <a:pt x="17314" y="53094"/>
                  </a:cubicBezTo>
                  <a:cubicBezTo>
                    <a:pt x="18089" y="53183"/>
                    <a:pt x="18867" y="53227"/>
                    <a:pt x="19644" y="53227"/>
                  </a:cubicBezTo>
                  <a:cubicBezTo>
                    <a:pt x="26161" y="53227"/>
                    <a:pt x="32544" y="50161"/>
                    <a:pt x="35798" y="45533"/>
                  </a:cubicBezTo>
                  <a:cubicBezTo>
                    <a:pt x="44099" y="33722"/>
                    <a:pt x="36861" y="20111"/>
                    <a:pt x="31281" y="16899"/>
                  </a:cubicBezTo>
                  <a:cubicBezTo>
                    <a:pt x="24350" y="12908"/>
                    <a:pt x="18964" y="14534"/>
                    <a:pt x="18293" y="13328"/>
                  </a:cubicBezTo>
                  <a:cubicBezTo>
                    <a:pt x="17943" y="12698"/>
                    <a:pt x="17943" y="10737"/>
                    <a:pt x="19343" y="10598"/>
                  </a:cubicBezTo>
                  <a:cubicBezTo>
                    <a:pt x="21018" y="10432"/>
                    <a:pt x="27466" y="10110"/>
                    <a:pt x="29006" y="9200"/>
                  </a:cubicBezTo>
                  <a:cubicBezTo>
                    <a:pt x="30528" y="8301"/>
                    <a:pt x="30198" y="308"/>
                    <a:pt x="27045" y="98"/>
                  </a:cubicBezTo>
                  <a:cubicBezTo>
                    <a:pt x="26315" y="49"/>
                    <a:pt x="24834" y="0"/>
                    <a:pt x="22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rot="778010">
              <a:off x="6754605" y="560421"/>
              <a:ext cx="65054" cy="40353"/>
            </a:xfrm>
            <a:custGeom>
              <a:avLst/>
              <a:gdLst/>
              <a:ahLst/>
              <a:cxnLst/>
              <a:rect l="l" t="t" r="r" b="b"/>
              <a:pathLst>
                <a:path w="4551" h="2823" extrusionOk="0">
                  <a:moveTo>
                    <a:pt x="4550" y="1"/>
                  </a:moveTo>
                  <a:lnTo>
                    <a:pt x="6" y="1049"/>
                  </a:lnTo>
                  <a:lnTo>
                    <a:pt x="1" y="1054"/>
                  </a:lnTo>
                  <a:cubicBezTo>
                    <a:pt x="175" y="1974"/>
                    <a:pt x="665" y="2767"/>
                    <a:pt x="1010" y="2819"/>
                  </a:cubicBezTo>
                  <a:cubicBezTo>
                    <a:pt x="1025" y="2821"/>
                    <a:pt x="1042" y="2823"/>
                    <a:pt x="1059" y="2823"/>
                  </a:cubicBezTo>
                  <a:cubicBezTo>
                    <a:pt x="1766" y="2823"/>
                    <a:pt x="4416" y="844"/>
                    <a:pt x="4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rot="778010">
              <a:off x="6650276" y="484782"/>
              <a:ext cx="219506" cy="187930"/>
            </a:xfrm>
            <a:custGeom>
              <a:avLst/>
              <a:gdLst/>
              <a:ahLst/>
              <a:cxnLst/>
              <a:rect l="l" t="t" r="r" b="b"/>
              <a:pathLst>
                <a:path w="15356" h="13147" extrusionOk="0">
                  <a:moveTo>
                    <a:pt x="9186" y="3094"/>
                  </a:moveTo>
                  <a:cubicBezTo>
                    <a:pt x="10439" y="3094"/>
                    <a:pt x="11663" y="4210"/>
                    <a:pt x="11826" y="4707"/>
                  </a:cubicBezTo>
                  <a:cubicBezTo>
                    <a:pt x="11835" y="4736"/>
                    <a:pt x="11841" y="4769"/>
                    <a:pt x="11841" y="4806"/>
                  </a:cubicBezTo>
                  <a:lnTo>
                    <a:pt x="11831" y="4863"/>
                  </a:lnTo>
                  <a:cubicBezTo>
                    <a:pt x="11698" y="5705"/>
                    <a:pt x="9050" y="7684"/>
                    <a:pt x="8341" y="7684"/>
                  </a:cubicBezTo>
                  <a:cubicBezTo>
                    <a:pt x="8323" y="7684"/>
                    <a:pt x="8307" y="7682"/>
                    <a:pt x="8291" y="7680"/>
                  </a:cubicBezTo>
                  <a:cubicBezTo>
                    <a:pt x="7946" y="7628"/>
                    <a:pt x="7457" y="6836"/>
                    <a:pt x="7282" y="5916"/>
                  </a:cubicBezTo>
                  <a:lnTo>
                    <a:pt x="7282" y="5912"/>
                  </a:lnTo>
                  <a:cubicBezTo>
                    <a:pt x="7126" y="5061"/>
                    <a:pt x="7239" y="4104"/>
                    <a:pt x="7976" y="3519"/>
                  </a:cubicBezTo>
                  <a:cubicBezTo>
                    <a:pt x="8358" y="3215"/>
                    <a:pt x="8773" y="3094"/>
                    <a:pt x="9186" y="3094"/>
                  </a:cubicBezTo>
                  <a:close/>
                  <a:moveTo>
                    <a:pt x="7797" y="1"/>
                  </a:moveTo>
                  <a:cubicBezTo>
                    <a:pt x="6562" y="1"/>
                    <a:pt x="5273" y="367"/>
                    <a:pt x="4021" y="1310"/>
                  </a:cubicBezTo>
                  <a:cubicBezTo>
                    <a:pt x="0" y="4345"/>
                    <a:pt x="1472" y="9440"/>
                    <a:pt x="2478" y="11835"/>
                  </a:cubicBezTo>
                  <a:cubicBezTo>
                    <a:pt x="2822" y="12646"/>
                    <a:pt x="3110" y="13147"/>
                    <a:pt x="3110" y="13147"/>
                  </a:cubicBezTo>
                  <a:cubicBezTo>
                    <a:pt x="3110" y="13147"/>
                    <a:pt x="8150" y="10833"/>
                    <a:pt x="14874" y="4463"/>
                  </a:cubicBezTo>
                  <a:cubicBezTo>
                    <a:pt x="15355" y="4006"/>
                    <a:pt x="11877" y="1"/>
                    <a:pt x="7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rot="778010">
              <a:off x="6756587" y="568244"/>
              <a:ext cx="100" cy="100"/>
            </a:xfrm>
            <a:custGeom>
              <a:avLst/>
              <a:gdLst/>
              <a:ahLst/>
              <a:cxnLst/>
              <a:rect l="l" t="t" r="r" b="b"/>
              <a:pathLst>
                <a:path w="7" h="7" extrusionOk="0">
                  <a:moveTo>
                    <a:pt x="1" y="1"/>
                  </a:moveTo>
                  <a:lnTo>
                    <a:pt x="1" y="6"/>
                  </a:lnTo>
                  <a:lnTo>
                    <a:pt x="6" y="1"/>
                  </a:lnTo>
                  <a:close/>
                </a:path>
              </a:pathLst>
            </a:custGeom>
            <a:solidFill>
              <a:srgbClr val="CE2E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rot="778010">
              <a:off x="6758114" y="535537"/>
              <a:ext cx="67399" cy="40296"/>
            </a:xfrm>
            <a:custGeom>
              <a:avLst/>
              <a:gdLst/>
              <a:ahLst/>
              <a:cxnLst/>
              <a:rect l="l" t="t" r="r" b="b"/>
              <a:pathLst>
                <a:path w="4715" h="2819" extrusionOk="0">
                  <a:moveTo>
                    <a:pt x="2060" y="1"/>
                  </a:moveTo>
                  <a:cubicBezTo>
                    <a:pt x="1647" y="1"/>
                    <a:pt x="1232" y="122"/>
                    <a:pt x="850" y="426"/>
                  </a:cubicBezTo>
                  <a:cubicBezTo>
                    <a:pt x="113" y="1011"/>
                    <a:pt x="0" y="1968"/>
                    <a:pt x="156" y="2819"/>
                  </a:cubicBezTo>
                  <a:lnTo>
                    <a:pt x="161" y="2819"/>
                  </a:lnTo>
                  <a:lnTo>
                    <a:pt x="4705" y="1771"/>
                  </a:lnTo>
                  <a:cubicBezTo>
                    <a:pt x="4715" y="1753"/>
                    <a:pt x="4715" y="1733"/>
                    <a:pt x="4715" y="1715"/>
                  </a:cubicBezTo>
                  <a:cubicBezTo>
                    <a:pt x="4715" y="1676"/>
                    <a:pt x="4709" y="1643"/>
                    <a:pt x="4700" y="1614"/>
                  </a:cubicBezTo>
                  <a:cubicBezTo>
                    <a:pt x="4537" y="1117"/>
                    <a:pt x="3313"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rot="778010">
              <a:off x="6582392" y="541838"/>
              <a:ext cx="282974" cy="181940"/>
            </a:xfrm>
            <a:custGeom>
              <a:avLst/>
              <a:gdLst/>
              <a:ahLst/>
              <a:cxnLst/>
              <a:rect l="l" t="t" r="r" b="b"/>
              <a:pathLst>
                <a:path w="19796" h="12728" extrusionOk="0">
                  <a:moveTo>
                    <a:pt x="18710" y="1"/>
                  </a:moveTo>
                  <a:lnTo>
                    <a:pt x="18710" y="1"/>
                  </a:lnTo>
                  <a:cubicBezTo>
                    <a:pt x="11986" y="6370"/>
                    <a:pt x="6947" y="8684"/>
                    <a:pt x="6947" y="8684"/>
                  </a:cubicBezTo>
                  <a:cubicBezTo>
                    <a:pt x="6947" y="8684"/>
                    <a:pt x="6659" y="8183"/>
                    <a:pt x="6315" y="7372"/>
                  </a:cubicBezTo>
                  <a:lnTo>
                    <a:pt x="6177" y="7425"/>
                  </a:lnTo>
                  <a:cubicBezTo>
                    <a:pt x="6177" y="7425"/>
                    <a:pt x="0" y="11746"/>
                    <a:pt x="312" y="12483"/>
                  </a:cubicBezTo>
                  <a:cubicBezTo>
                    <a:pt x="382" y="12646"/>
                    <a:pt x="549" y="12727"/>
                    <a:pt x="809" y="12727"/>
                  </a:cubicBezTo>
                  <a:cubicBezTo>
                    <a:pt x="1711" y="12727"/>
                    <a:pt x="3730" y="11752"/>
                    <a:pt x="6719" y="9854"/>
                  </a:cubicBezTo>
                  <a:cubicBezTo>
                    <a:pt x="19795" y="1558"/>
                    <a:pt x="18710" y="1"/>
                    <a:pt x="18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rot="778010">
              <a:off x="7019594" y="719896"/>
              <a:ext cx="95888" cy="140372"/>
            </a:xfrm>
            <a:custGeom>
              <a:avLst/>
              <a:gdLst/>
              <a:ahLst/>
              <a:cxnLst/>
              <a:rect l="l" t="t" r="r" b="b"/>
              <a:pathLst>
                <a:path w="6708" h="9820" extrusionOk="0">
                  <a:moveTo>
                    <a:pt x="5730" y="0"/>
                  </a:moveTo>
                  <a:cubicBezTo>
                    <a:pt x="5721" y="0"/>
                    <a:pt x="5713" y="1"/>
                    <a:pt x="5704" y="2"/>
                  </a:cubicBezTo>
                  <a:cubicBezTo>
                    <a:pt x="5574" y="15"/>
                    <a:pt x="5480" y="132"/>
                    <a:pt x="5494" y="260"/>
                  </a:cubicBezTo>
                  <a:cubicBezTo>
                    <a:pt x="6201" y="7128"/>
                    <a:pt x="433" y="9274"/>
                    <a:pt x="188" y="9361"/>
                  </a:cubicBezTo>
                  <a:cubicBezTo>
                    <a:pt x="66" y="9406"/>
                    <a:pt x="1" y="9541"/>
                    <a:pt x="46" y="9663"/>
                  </a:cubicBezTo>
                  <a:cubicBezTo>
                    <a:pt x="79" y="9760"/>
                    <a:pt x="171" y="9820"/>
                    <a:pt x="267" y="9820"/>
                  </a:cubicBezTo>
                  <a:cubicBezTo>
                    <a:pt x="296" y="9820"/>
                    <a:pt x="322" y="9814"/>
                    <a:pt x="345" y="9805"/>
                  </a:cubicBezTo>
                  <a:cubicBezTo>
                    <a:pt x="408" y="9783"/>
                    <a:pt x="6708" y="7454"/>
                    <a:pt x="5962" y="212"/>
                  </a:cubicBezTo>
                  <a:cubicBezTo>
                    <a:pt x="5950" y="91"/>
                    <a:pt x="5847" y="0"/>
                    <a:pt x="5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rot="778010">
              <a:off x="7087714" y="691361"/>
              <a:ext cx="53547" cy="47744"/>
            </a:xfrm>
            <a:custGeom>
              <a:avLst/>
              <a:gdLst/>
              <a:ahLst/>
              <a:cxnLst/>
              <a:rect l="l" t="t" r="r" b="b"/>
              <a:pathLst>
                <a:path w="3746" h="3340" extrusionOk="0">
                  <a:moveTo>
                    <a:pt x="2307" y="0"/>
                  </a:moveTo>
                  <a:cubicBezTo>
                    <a:pt x="1798" y="0"/>
                    <a:pt x="1593" y="1839"/>
                    <a:pt x="1593" y="1839"/>
                  </a:cubicBezTo>
                  <a:cubicBezTo>
                    <a:pt x="1593" y="1839"/>
                    <a:pt x="1412" y="124"/>
                    <a:pt x="1010" y="124"/>
                  </a:cubicBezTo>
                  <a:cubicBezTo>
                    <a:pt x="978" y="124"/>
                    <a:pt x="945" y="135"/>
                    <a:pt x="911" y="158"/>
                  </a:cubicBezTo>
                  <a:cubicBezTo>
                    <a:pt x="437" y="473"/>
                    <a:pt x="997" y="2310"/>
                    <a:pt x="997" y="2310"/>
                  </a:cubicBezTo>
                  <a:cubicBezTo>
                    <a:pt x="997" y="2310"/>
                    <a:pt x="557" y="2020"/>
                    <a:pt x="282" y="2020"/>
                  </a:cubicBezTo>
                  <a:cubicBezTo>
                    <a:pt x="169" y="2020"/>
                    <a:pt x="85" y="2069"/>
                    <a:pt x="69" y="2206"/>
                  </a:cubicBezTo>
                  <a:cubicBezTo>
                    <a:pt x="1" y="2825"/>
                    <a:pt x="952" y="3340"/>
                    <a:pt x="1718" y="3340"/>
                  </a:cubicBezTo>
                  <a:cubicBezTo>
                    <a:pt x="1974" y="3340"/>
                    <a:pt x="2210" y="3282"/>
                    <a:pt x="2380" y="3152"/>
                  </a:cubicBezTo>
                  <a:cubicBezTo>
                    <a:pt x="3063" y="2627"/>
                    <a:pt x="3745" y="1470"/>
                    <a:pt x="3379" y="1208"/>
                  </a:cubicBezTo>
                  <a:cubicBezTo>
                    <a:pt x="3334" y="1176"/>
                    <a:pt x="3284" y="1162"/>
                    <a:pt x="3230" y="1162"/>
                  </a:cubicBezTo>
                  <a:cubicBezTo>
                    <a:pt x="2844" y="1162"/>
                    <a:pt x="2276" y="1891"/>
                    <a:pt x="2276" y="1891"/>
                  </a:cubicBezTo>
                  <a:cubicBezTo>
                    <a:pt x="2276" y="1891"/>
                    <a:pt x="2854" y="54"/>
                    <a:pt x="2329" y="1"/>
                  </a:cubicBezTo>
                  <a:cubicBezTo>
                    <a:pt x="2321" y="1"/>
                    <a:pt x="2314" y="0"/>
                    <a:pt x="2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rot="778010">
              <a:off x="6872954" y="1326872"/>
              <a:ext cx="19798" cy="71301"/>
            </a:xfrm>
            <a:custGeom>
              <a:avLst/>
              <a:gdLst/>
              <a:ahLst/>
              <a:cxnLst/>
              <a:rect l="l" t="t" r="r" b="b"/>
              <a:pathLst>
                <a:path w="1385" h="4988" extrusionOk="0">
                  <a:moveTo>
                    <a:pt x="262" y="1"/>
                  </a:moveTo>
                  <a:cubicBezTo>
                    <a:pt x="241" y="1"/>
                    <a:pt x="220" y="3"/>
                    <a:pt x="199" y="9"/>
                  </a:cubicBezTo>
                  <a:cubicBezTo>
                    <a:pt x="74" y="45"/>
                    <a:pt x="0" y="175"/>
                    <a:pt x="36" y="301"/>
                  </a:cubicBezTo>
                  <a:cubicBezTo>
                    <a:pt x="42" y="326"/>
                    <a:pt x="732" y="2805"/>
                    <a:pt x="903" y="4773"/>
                  </a:cubicBezTo>
                  <a:cubicBezTo>
                    <a:pt x="914" y="4895"/>
                    <a:pt x="1016" y="4988"/>
                    <a:pt x="1138" y="4988"/>
                  </a:cubicBezTo>
                  <a:cubicBezTo>
                    <a:pt x="1145" y="4988"/>
                    <a:pt x="1151" y="4988"/>
                    <a:pt x="1159" y="4986"/>
                  </a:cubicBezTo>
                  <a:cubicBezTo>
                    <a:pt x="1288" y="4975"/>
                    <a:pt x="1385" y="4860"/>
                    <a:pt x="1373" y="4731"/>
                  </a:cubicBezTo>
                  <a:cubicBezTo>
                    <a:pt x="1198" y="2719"/>
                    <a:pt x="497" y="197"/>
                    <a:pt x="490" y="172"/>
                  </a:cubicBezTo>
                  <a:cubicBezTo>
                    <a:pt x="461" y="68"/>
                    <a:pt x="365" y="1"/>
                    <a:pt x="2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rot="778010">
              <a:off x="6878654" y="1379708"/>
              <a:ext cx="37523" cy="25001"/>
            </a:xfrm>
            <a:custGeom>
              <a:avLst/>
              <a:gdLst/>
              <a:ahLst/>
              <a:cxnLst/>
              <a:rect l="l" t="t" r="r" b="b"/>
              <a:pathLst>
                <a:path w="2625" h="1749" extrusionOk="0">
                  <a:moveTo>
                    <a:pt x="1727" y="0"/>
                  </a:moveTo>
                  <a:cubicBezTo>
                    <a:pt x="1179" y="0"/>
                    <a:pt x="590" y="409"/>
                    <a:pt x="275" y="789"/>
                  </a:cubicBezTo>
                  <a:cubicBezTo>
                    <a:pt x="82" y="1021"/>
                    <a:pt x="0" y="1229"/>
                    <a:pt x="34" y="1407"/>
                  </a:cubicBezTo>
                  <a:cubicBezTo>
                    <a:pt x="62" y="1562"/>
                    <a:pt x="193" y="1748"/>
                    <a:pt x="646" y="1748"/>
                  </a:cubicBezTo>
                  <a:cubicBezTo>
                    <a:pt x="1221" y="1748"/>
                    <a:pt x="2265" y="1439"/>
                    <a:pt x="2527" y="974"/>
                  </a:cubicBezTo>
                  <a:cubicBezTo>
                    <a:pt x="2624" y="805"/>
                    <a:pt x="2622" y="622"/>
                    <a:pt x="2525" y="458"/>
                  </a:cubicBezTo>
                  <a:cubicBezTo>
                    <a:pt x="2344" y="158"/>
                    <a:pt x="2068" y="0"/>
                    <a:pt x="1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rot="778010">
              <a:off x="6866481" y="650164"/>
              <a:ext cx="60194" cy="41640"/>
            </a:xfrm>
            <a:custGeom>
              <a:avLst/>
              <a:gdLst/>
              <a:ahLst/>
              <a:cxnLst/>
              <a:rect l="l" t="t" r="r" b="b"/>
              <a:pathLst>
                <a:path w="4211" h="2913" extrusionOk="0">
                  <a:moveTo>
                    <a:pt x="3969" y="1"/>
                  </a:moveTo>
                  <a:cubicBezTo>
                    <a:pt x="3868" y="1"/>
                    <a:pt x="3783" y="81"/>
                    <a:pt x="3780" y="183"/>
                  </a:cubicBezTo>
                  <a:lnTo>
                    <a:pt x="3780" y="189"/>
                  </a:lnTo>
                  <a:cubicBezTo>
                    <a:pt x="3780" y="189"/>
                    <a:pt x="3777" y="277"/>
                    <a:pt x="3759" y="440"/>
                  </a:cubicBezTo>
                  <a:cubicBezTo>
                    <a:pt x="3743" y="602"/>
                    <a:pt x="3702" y="835"/>
                    <a:pt x="3618" y="1087"/>
                  </a:cubicBezTo>
                  <a:cubicBezTo>
                    <a:pt x="3578" y="1216"/>
                    <a:pt x="3519" y="1346"/>
                    <a:pt x="3448" y="1471"/>
                  </a:cubicBezTo>
                  <a:cubicBezTo>
                    <a:pt x="3380" y="1598"/>
                    <a:pt x="3282" y="1709"/>
                    <a:pt x="3180" y="1817"/>
                  </a:cubicBezTo>
                  <a:cubicBezTo>
                    <a:pt x="3124" y="1864"/>
                    <a:pt x="3065" y="1910"/>
                    <a:pt x="3005" y="1955"/>
                  </a:cubicBezTo>
                  <a:cubicBezTo>
                    <a:pt x="2937" y="1989"/>
                    <a:pt x="2871" y="2032"/>
                    <a:pt x="2804" y="2062"/>
                  </a:cubicBezTo>
                  <a:cubicBezTo>
                    <a:pt x="2732" y="2084"/>
                    <a:pt x="2683" y="2115"/>
                    <a:pt x="2595" y="2138"/>
                  </a:cubicBezTo>
                  <a:lnTo>
                    <a:pt x="2329" y="2193"/>
                  </a:lnTo>
                  <a:cubicBezTo>
                    <a:pt x="2247" y="2194"/>
                    <a:pt x="2167" y="2202"/>
                    <a:pt x="2085" y="2209"/>
                  </a:cubicBezTo>
                  <a:lnTo>
                    <a:pt x="1852" y="2188"/>
                  </a:lnTo>
                  <a:cubicBezTo>
                    <a:pt x="1706" y="2150"/>
                    <a:pt x="1561" y="2108"/>
                    <a:pt x="1432" y="2030"/>
                  </a:cubicBezTo>
                  <a:cubicBezTo>
                    <a:pt x="1306" y="1952"/>
                    <a:pt x="1184" y="1861"/>
                    <a:pt x="1084" y="1754"/>
                  </a:cubicBezTo>
                  <a:cubicBezTo>
                    <a:pt x="978" y="1651"/>
                    <a:pt x="891" y="1536"/>
                    <a:pt x="812" y="1425"/>
                  </a:cubicBezTo>
                  <a:cubicBezTo>
                    <a:pt x="659" y="1201"/>
                    <a:pt x="546" y="992"/>
                    <a:pt x="480" y="842"/>
                  </a:cubicBezTo>
                  <a:cubicBezTo>
                    <a:pt x="411" y="690"/>
                    <a:pt x="379" y="607"/>
                    <a:pt x="379" y="607"/>
                  </a:cubicBezTo>
                  <a:lnTo>
                    <a:pt x="372" y="598"/>
                  </a:lnTo>
                  <a:cubicBezTo>
                    <a:pt x="345" y="528"/>
                    <a:pt x="275" y="479"/>
                    <a:pt x="198" y="479"/>
                  </a:cubicBezTo>
                  <a:cubicBezTo>
                    <a:pt x="191" y="479"/>
                    <a:pt x="184" y="479"/>
                    <a:pt x="176" y="480"/>
                  </a:cubicBezTo>
                  <a:cubicBezTo>
                    <a:pt x="74" y="492"/>
                    <a:pt x="1" y="585"/>
                    <a:pt x="13" y="688"/>
                  </a:cubicBezTo>
                  <a:cubicBezTo>
                    <a:pt x="13" y="688"/>
                    <a:pt x="15" y="714"/>
                    <a:pt x="22" y="766"/>
                  </a:cubicBezTo>
                  <a:cubicBezTo>
                    <a:pt x="31" y="816"/>
                    <a:pt x="39" y="889"/>
                    <a:pt x="61" y="980"/>
                  </a:cubicBezTo>
                  <a:cubicBezTo>
                    <a:pt x="105" y="1160"/>
                    <a:pt x="170" y="1421"/>
                    <a:pt x="319" y="1713"/>
                  </a:cubicBezTo>
                  <a:cubicBezTo>
                    <a:pt x="466" y="2004"/>
                    <a:pt x="695" y="2343"/>
                    <a:pt x="1072" y="2596"/>
                  </a:cubicBezTo>
                  <a:cubicBezTo>
                    <a:pt x="1259" y="2725"/>
                    <a:pt x="1481" y="2816"/>
                    <a:pt x="1714" y="2872"/>
                  </a:cubicBezTo>
                  <a:cubicBezTo>
                    <a:pt x="1832" y="2888"/>
                    <a:pt x="1952" y="2903"/>
                    <a:pt x="2072" y="2913"/>
                  </a:cubicBezTo>
                  <a:cubicBezTo>
                    <a:pt x="2188" y="2908"/>
                    <a:pt x="2307" y="2903"/>
                    <a:pt x="2424" y="2893"/>
                  </a:cubicBezTo>
                  <a:lnTo>
                    <a:pt x="2742" y="2822"/>
                  </a:lnTo>
                  <a:cubicBezTo>
                    <a:pt x="2847" y="2795"/>
                    <a:pt x="2977" y="2738"/>
                    <a:pt x="3090" y="2694"/>
                  </a:cubicBezTo>
                  <a:cubicBezTo>
                    <a:pt x="3202" y="2643"/>
                    <a:pt x="3296" y="2573"/>
                    <a:pt x="3395" y="2512"/>
                  </a:cubicBezTo>
                  <a:cubicBezTo>
                    <a:pt x="3487" y="2439"/>
                    <a:pt x="3574" y="2361"/>
                    <a:pt x="3655" y="2282"/>
                  </a:cubicBezTo>
                  <a:cubicBezTo>
                    <a:pt x="3963" y="1943"/>
                    <a:pt x="4102" y="1547"/>
                    <a:pt x="4162" y="1223"/>
                  </a:cubicBezTo>
                  <a:cubicBezTo>
                    <a:pt x="4198" y="1060"/>
                    <a:pt x="4205" y="910"/>
                    <a:pt x="4206" y="778"/>
                  </a:cubicBezTo>
                  <a:cubicBezTo>
                    <a:pt x="4210" y="648"/>
                    <a:pt x="4204" y="534"/>
                    <a:pt x="4196" y="440"/>
                  </a:cubicBezTo>
                  <a:cubicBezTo>
                    <a:pt x="4178" y="254"/>
                    <a:pt x="4151" y="142"/>
                    <a:pt x="4151" y="142"/>
                  </a:cubicBezTo>
                  <a:cubicBezTo>
                    <a:pt x="4130" y="63"/>
                    <a:pt x="4059" y="4"/>
                    <a:pt x="3974" y="1"/>
                  </a:cubicBezTo>
                  <a:cubicBezTo>
                    <a:pt x="3972" y="1"/>
                    <a:pt x="3970" y="1"/>
                    <a:pt x="3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rot="778010">
              <a:off x="6676047" y="1287599"/>
              <a:ext cx="24158" cy="83437"/>
            </a:xfrm>
            <a:custGeom>
              <a:avLst/>
              <a:gdLst/>
              <a:ahLst/>
              <a:cxnLst/>
              <a:rect l="l" t="t" r="r" b="b"/>
              <a:pathLst>
                <a:path w="1690" h="5837" extrusionOk="0">
                  <a:moveTo>
                    <a:pt x="1425" y="0"/>
                  </a:moveTo>
                  <a:cubicBezTo>
                    <a:pt x="1324" y="0"/>
                    <a:pt x="1231" y="67"/>
                    <a:pt x="1200" y="169"/>
                  </a:cubicBezTo>
                  <a:cubicBezTo>
                    <a:pt x="1158" y="308"/>
                    <a:pt x="186" y="3565"/>
                    <a:pt x="12" y="5580"/>
                  </a:cubicBezTo>
                  <a:cubicBezTo>
                    <a:pt x="0" y="5710"/>
                    <a:pt x="96" y="5825"/>
                    <a:pt x="226" y="5835"/>
                  </a:cubicBezTo>
                  <a:cubicBezTo>
                    <a:pt x="233" y="5836"/>
                    <a:pt x="241" y="5836"/>
                    <a:pt x="247" y="5836"/>
                  </a:cubicBezTo>
                  <a:cubicBezTo>
                    <a:pt x="368" y="5836"/>
                    <a:pt x="472" y="5743"/>
                    <a:pt x="482" y="5621"/>
                  </a:cubicBezTo>
                  <a:cubicBezTo>
                    <a:pt x="653" y="3656"/>
                    <a:pt x="1642" y="338"/>
                    <a:pt x="1652" y="305"/>
                  </a:cubicBezTo>
                  <a:cubicBezTo>
                    <a:pt x="1690" y="179"/>
                    <a:pt x="1620" y="49"/>
                    <a:pt x="1494" y="11"/>
                  </a:cubicBezTo>
                  <a:cubicBezTo>
                    <a:pt x="1471" y="4"/>
                    <a:pt x="1448" y="0"/>
                    <a:pt x="14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rot="778010">
              <a:off x="6639820" y="1342538"/>
              <a:ext cx="37480" cy="24987"/>
            </a:xfrm>
            <a:custGeom>
              <a:avLst/>
              <a:gdLst/>
              <a:ahLst/>
              <a:cxnLst/>
              <a:rect l="l" t="t" r="r" b="b"/>
              <a:pathLst>
                <a:path w="2622" h="1748" extrusionOk="0">
                  <a:moveTo>
                    <a:pt x="898" y="1"/>
                  </a:moveTo>
                  <a:cubicBezTo>
                    <a:pt x="555" y="1"/>
                    <a:pt x="279" y="158"/>
                    <a:pt x="99" y="457"/>
                  </a:cubicBezTo>
                  <a:cubicBezTo>
                    <a:pt x="1" y="622"/>
                    <a:pt x="0" y="805"/>
                    <a:pt x="95" y="974"/>
                  </a:cubicBezTo>
                  <a:cubicBezTo>
                    <a:pt x="357" y="1439"/>
                    <a:pt x="1401" y="1748"/>
                    <a:pt x="1976" y="1748"/>
                  </a:cubicBezTo>
                  <a:cubicBezTo>
                    <a:pt x="2429" y="1748"/>
                    <a:pt x="2560" y="1563"/>
                    <a:pt x="2588" y="1406"/>
                  </a:cubicBezTo>
                  <a:cubicBezTo>
                    <a:pt x="2622" y="1229"/>
                    <a:pt x="2540" y="1021"/>
                    <a:pt x="2347" y="789"/>
                  </a:cubicBezTo>
                  <a:cubicBezTo>
                    <a:pt x="2033" y="409"/>
                    <a:pt x="1444" y="1"/>
                    <a:pt x="8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rot="778010">
              <a:off x="6722876" y="822273"/>
              <a:ext cx="47829" cy="127821"/>
            </a:xfrm>
            <a:custGeom>
              <a:avLst/>
              <a:gdLst/>
              <a:ahLst/>
              <a:cxnLst/>
              <a:rect l="l" t="t" r="r" b="b"/>
              <a:pathLst>
                <a:path w="3346" h="8942" extrusionOk="0">
                  <a:moveTo>
                    <a:pt x="3086" y="0"/>
                  </a:moveTo>
                  <a:cubicBezTo>
                    <a:pt x="3026" y="0"/>
                    <a:pt x="2966" y="23"/>
                    <a:pt x="2920" y="69"/>
                  </a:cubicBezTo>
                  <a:cubicBezTo>
                    <a:pt x="2800" y="190"/>
                    <a:pt x="1" y="3081"/>
                    <a:pt x="2344" y="8795"/>
                  </a:cubicBezTo>
                  <a:cubicBezTo>
                    <a:pt x="2382" y="8887"/>
                    <a:pt x="2470" y="8942"/>
                    <a:pt x="2562" y="8942"/>
                  </a:cubicBezTo>
                  <a:cubicBezTo>
                    <a:pt x="2592" y="8942"/>
                    <a:pt x="2622" y="8935"/>
                    <a:pt x="2652" y="8925"/>
                  </a:cubicBezTo>
                  <a:cubicBezTo>
                    <a:pt x="2773" y="8875"/>
                    <a:pt x="2830" y="8737"/>
                    <a:pt x="2780" y="8617"/>
                  </a:cubicBezTo>
                  <a:cubicBezTo>
                    <a:pt x="563" y="3209"/>
                    <a:pt x="3227" y="430"/>
                    <a:pt x="3254" y="403"/>
                  </a:cubicBezTo>
                  <a:cubicBezTo>
                    <a:pt x="3345" y="311"/>
                    <a:pt x="3345" y="160"/>
                    <a:pt x="3253" y="69"/>
                  </a:cubicBezTo>
                  <a:cubicBezTo>
                    <a:pt x="3207" y="23"/>
                    <a:pt x="3146" y="0"/>
                    <a:pt x="3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rot="778010">
              <a:off x="6732600" y="948684"/>
              <a:ext cx="38524" cy="35836"/>
            </a:xfrm>
            <a:custGeom>
              <a:avLst/>
              <a:gdLst/>
              <a:ahLst/>
              <a:cxnLst/>
              <a:rect l="l" t="t" r="r" b="b"/>
              <a:pathLst>
                <a:path w="2695" h="2507" extrusionOk="0">
                  <a:moveTo>
                    <a:pt x="1286" y="0"/>
                  </a:moveTo>
                  <a:cubicBezTo>
                    <a:pt x="885" y="0"/>
                    <a:pt x="400" y="178"/>
                    <a:pt x="280" y="556"/>
                  </a:cubicBezTo>
                  <a:cubicBezTo>
                    <a:pt x="140" y="993"/>
                    <a:pt x="1" y="2288"/>
                    <a:pt x="248" y="2389"/>
                  </a:cubicBezTo>
                  <a:cubicBezTo>
                    <a:pt x="272" y="2399"/>
                    <a:pt x="295" y="2404"/>
                    <a:pt x="317" y="2404"/>
                  </a:cubicBezTo>
                  <a:cubicBezTo>
                    <a:pt x="652" y="2404"/>
                    <a:pt x="825" y="1365"/>
                    <a:pt x="825" y="1365"/>
                  </a:cubicBezTo>
                  <a:cubicBezTo>
                    <a:pt x="825" y="1365"/>
                    <a:pt x="1052" y="2507"/>
                    <a:pt x="1280" y="2507"/>
                  </a:cubicBezTo>
                  <a:cubicBezTo>
                    <a:pt x="1282" y="2507"/>
                    <a:pt x="1283" y="2507"/>
                    <a:pt x="1285" y="2506"/>
                  </a:cubicBezTo>
                  <a:cubicBezTo>
                    <a:pt x="1679" y="2480"/>
                    <a:pt x="1442" y="1286"/>
                    <a:pt x="1442" y="1286"/>
                  </a:cubicBezTo>
                  <a:lnTo>
                    <a:pt x="1442" y="1286"/>
                  </a:lnTo>
                  <a:cubicBezTo>
                    <a:pt x="1442" y="1286"/>
                    <a:pt x="2059" y="1991"/>
                    <a:pt x="2293" y="1991"/>
                  </a:cubicBezTo>
                  <a:cubicBezTo>
                    <a:pt x="2308" y="1991"/>
                    <a:pt x="2322" y="1988"/>
                    <a:pt x="2334" y="1982"/>
                  </a:cubicBezTo>
                  <a:cubicBezTo>
                    <a:pt x="2525" y="1877"/>
                    <a:pt x="1822" y="696"/>
                    <a:pt x="1822" y="696"/>
                  </a:cubicBezTo>
                  <a:lnTo>
                    <a:pt x="1822" y="696"/>
                  </a:lnTo>
                  <a:cubicBezTo>
                    <a:pt x="1822" y="696"/>
                    <a:pt x="2113" y="771"/>
                    <a:pt x="2359" y="771"/>
                  </a:cubicBezTo>
                  <a:cubicBezTo>
                    <a:pt x="2538" y="771"/>
                    <a:pt x="2693" y="731"/>
                    <a:pt x="2693" y="591"/>
                  </a:cubicBezTo>
                  <a:cubicBezTo>
                    <a:pt x="2694" y="259"/>
                    <a:pt x="1923" y="84"/>
                    <a:pt x="1469" y="13"/>
                  </a:cubicBezTo>
                  <a:cubicBezTo>
                    <a:pt x="1411" y="5"/>
                    <a:pt x="1350" y="0"/>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rot="778010">
              <a:off x="6813805" y="632986"/>
              <a:ext cx="30376" cy="30362"/>
            </a:xfrm>
            <a:custGeom>
              <a:avLst/>
              <a:gdLst/>
              <a:ahLst/>
              <a:cxnLst/>
              <a:rect l="l" t="t" r="r" b="b"/>
              <a:pathLst>
                <a:path w="2125" h="2124" extrusionOk="0">
                  <a:moveTo>
                    <a:pt x="1063" y="0"/>
                  </a:moveTo>
                  <a:cubicBezTo>
                    <a:pt x="476" y="0"/>
                    <a:pt x="0" y="476"/>
                    <a:pt x="0" y="1062"/>
                  </a:cubicBezTo>
                  <a:cubicBezTo>
                    <a:pt x="0" y="1649"/>
                    <a:pt x="476" y="2124"/>
                    <a:pt x="1063" y="2124"/>
                  </a:cubicBezTo>
                  <a:cubicBezTo>
                    <a:pt x="1649" y="2124"/>
                    <a:pt x="2124" y="1649"/>
                    <a:pt x="2124" y="1062"/>
                  </a:cubicBezTo>
                  <a:cubicBezTo>
                    <a:pt x="2124" y="476"/>
                    <a:pt x="1649" y="0"/>
                    <a:pt x="10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rot="778010">
              <a:off x="6948969" y="643345"/>
              <a:ext cx="30390" cy="30376"/>
            </a:xfrm>
            <a:custGeom>
              <a:avLst/>
              <a:gdLst/>
              <a:ahLst/>
              <a:cxnLst/>
              <a:rect l="l" t="t" r="r" b="b"/>
              <a:pathLst>
                <a:path w="2126" h="2125" extrusionOk="0">
                  <a:moveTo>
                    <a:pt x="1064" y="1"/>
                  </a:moveTo>
                  <a:cubicBezTo>
                    <a:pt x="476" y="1"/>
                    <a:pt x="1" y="476"/>
                    <a:pt x="1" y="1062"/>
                  </a:cubicBezTo>
                  <a:cubicBezTo>
                    <a:pt x="1" y="1649"/>
                    <a:pt x="476" y="2125"/>
                    <a:pt x="1064" y="2125"/>
                  </a:cubicBezTo>
                  <a:cubicBezTo>
                    <a:pt x="1650" y="2125"/>
                    <a:pt x="2125" y="1649"/>
                    <a:pt x="2125" y="1062"/>
                  </a:cubicBezTo>
                  <a:cubicBezTo>
                    <a:pt x="2125" y="476"/>
                    <a:pt x="1650" y="1"/>
                    <a:pt x="1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9"/>
          <p:cNvSpPr txBox="1">
            <a:spLocks noGrp="1"/>
          </p:cNvSpPr>
          <p:nvPr>
            <p:ph type="title"/>
          </p:nvPr>
        </p:nvSpPr>
        <p:spPr>
          <a:xfrm>
            <a:off x="1535700" y="1208150"/>
            <a:ext cx="6072600" cy="242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b="1"/>
              <a:t>Introduction</a:t>
            </a:r>
            <a:endParaRPr sz="80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0"/>
          <p:cNvSpPr txBox="1"/>
          <p:nvPr/>
        </p:nvSpPr>
        <p:spPr>
          <a:xfrm>
            <a:off x="1230350" y="817050"/>
            <a:ext cx="7528800" cy="35094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Comic Sans MS"/>
              <a:buChar char="●"/>
            </a:pPr>
            <a:r>
              <a:rPr lang="en" sz="2400">
                <a:latin typeface="Comic Sans MS"/>
                <a:ea typeface="Comic Sans MS"/>
                <a:cs typeface="Comic Sans MS"/>
                <a:sym typeface="Comic Sans MS"/>
              </a:rPr>
              <a:t>The ultimate quiz destination for young explorers! 🚀🧠</a:t>
            </a:r>
            <a:endParaRPr sz="2400">
              <a:latin typeface="Comic Sans MS"/>
              <a:ea typeface="Comic Sans MS"/>
              <a:cs typeface="Comic Sans MS"/>
              <a:sym typeface="Comic Sans MS"/>
            </a:endParaRPr>
          </a:p>
          <a:p>
            <a:pPr marL="457200" lvl="0" indent="0" algn="l" rtl="0">
              <a:spcBef>
                <a:spcPts val="0"/>
              </a:spcBef>
              <a:spcAft>
                <a:spcPts val="0"/>
              </a:spcAft>
              <a:buNone/>
            </a:pPr>
            <a:endParaRPr sz="2400">
              <a:latin typeface="Comic Sans MS"/>
              <a:ea typeface="Comic Sans MS"/>
              <a:cs typeface="Comic Sans MS"/>
              <a:sym typeface="Comic Sans MS"/>
            </a:endParaRPr>
          </a:p>
          <a:p>
            <a:pPr marL="457200" lvl="0" indent="-381000" algn="l" rtl="0">
              <a:spcBef>
                <a:spcPts val="0"/>
              </a:spcBef>
              <a:spcAft>
                <a:spcPts val="0"/>
              </a:spcAft>
              <a:buSzPts val="2400"/>
              <a:buFont typeface="Comic Sans MS"/>
              <a:buChar char="●"/>
            </a:pPr>
            <a:r>
              <a:rPr lang="en" sz="2400">
                <a:latin typeface="Comic Sans MS"/>
                <a:ea typeface="Comic Sans MS"/>
                <a:cs typeface="Comic Sans MS"/>
                <a:sym typeface="Comic Sans MS"/>
              </a:rPr>
              <a:t>At Mini Minds, we've created a space where learning is an adventure.</a:t>
            </a:r>
            <a:endParaRPr sz="2400">
              <a:latin typeface="Comic Sans MS"/>
              <a:ea typeface="Comic Sans MS"/>
              <a:cs typeface="Comic Sans MS"/>
              <a:sym typeface="Comic Sans MS"/>
            </a:endParaRPr>
          </a:p>
          <a:p>
            <a:pPr marL="457200" lvl="0" indent="0" algn="l" rtl="0">
              <a:spcBef>
                <a:spcPts val="0"/>
              </a:spcBef>
              <a:spcAft>
                <a:spcPts val="0"/>
              </a:spcAft>
              <a:buNone/>
            </a:pPr>
            <a:endParaRPr sz="2400">
              <a:latin typeface="Comic Sans MS"/>
              <a:ea typeface="Comic Sans MS"/>
              <a:cs typeface="Comic Sans MS"/>
              <a:sym typeface="Comic Sans MS"/>
            </a:endParaRPr>
          </a:p>
          <a:p>
            <a:pPr marL="457200" lvl="0" indent="-381000" algn="l" rtl="0">
              <a:spcBef>
                <a:spcPts val="0"/>
              </a:spcBef>
              <a:spcAft>
                <a:spcPts val="0"/>
              </a:spcAft>
              <a:buSzPts val="2400"/>
              <a:buChar char="●"/>
            </a:pPr>
            <a:r>
              <a:rPr lang="en" sz="2400">
                <a:latin typeface="Comic Sans MS"/>
                <a:ea typeface="Comic Sans MS"/>
                <a:cs typeface="Comic Sans MS"/>
                <a:sym typeface="Comic Sans MS"/>
              </a:rPr>
              <a:t>Our quizzes are designed to spark curiosity and make knowledge exciting for kids. </a:t>
            </a:r>
            <a:endParaRPr sz="2400">
              <a:latin typeface="Comic Sans MS"/>
              <a:ea typeface="Comic Sans MS"/>
              <a:cs typeface="Comic Sans MS"/>
              <a:sym typeface="Comic Sans MS"/>
            </a:endParaRPr>
          </a:p>
          <a:p>
            <a:pPr marL="457200" lvl="0" indent="0" algn="l" rtl="0">
              <a:spcBef>
                <a:spcPts val="0"/>
              </a:spcBef>
              <a:spcAft>
                <a:spcPts val="0"/>
              </a:spcAft>
              <a:buNone/>
            </a:pP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1"/>
          <p:cNvSpPr txBox="1"/>
          <p:nvPr/>
        </p:nvSpPr>
        <p:spPr>
          <a:xfrm>
            <a:off x="1137075" y="692925"/>
            <a:ext cx="7675200" cy="35094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Comic Sans MS"/>
              <a:buChar char="●"/>
            </a:pPr>
            <a:r>
              <a:rPr lang="en" sz="2400">
                <a:latin typeface="Comic Sans MS"/>
                <a:ea typeface="Comic Sans MS"/>
                <a:cs typeface="Comic Sans MS"/>
                <a:sym typeface="Comic Sans MS"/>
              </a:rPr>
              <a:t>From fascinating facts to mind-bending puzzles, Mini Minds is where little minds thrive! </a:t>
            </a:r>
            <a:endParaRPr sz="2400">
              <a:latin typeface="Comic Sans MS"/>
              <a:ea typeface="Comic Sans MS"/>
              <a:cs typeface="Comic Sans MS"/>
              <a:sym typeface="Comic Sans MS"/>
            </a:endParaRPr>
          </a:p>
          <a:p>
            <a:pPr marL="457200" lvl="0" indent="0" algn="l" rtl="0">
              <a:spcBef>
                <a:spcPts val="0"/>
              </a:spcBef>
              <a:spcAft>
                <a:spcPts val="0"/>
              </a:spcAft>
              <a:buNone/>
            </a:pPr>
            <a:endParaRPr sz="2400">
              <a:latin typeface="Comic Sans MS"/>
              <a:ea typeface="Comic Sans MS"/>
              <a:cs typeface="Comic Sans MS"/>
              <a:sym typeface="Comic Sans MS"/>
            </a:endParaRPr>
          </a:p>
          <a:p>
            <a:pPr marL="457200" lvl="0" indent="-381000" algn="l" rtl="0">
              <a:spcBef>
                <a:spcPts val="0"/>
              </a:spcBef>
              <a:spcAft>
                <a:spcPts val="0"/>
              </a:spcAft>
              <a:buSzPts val="2400"/>
              <a:buFont typeface="Comic Sans MS"/>
              <a:buChar char="●"/>
            </a:pPr>
            <a:r>
              <a:rPr lang="en" sz="2400">
                <a:latin typeface="Comic Sans MS"/>
                <a:ea typeface="Comic Sans MS"/>
                <a:cs typeface="Comic Sans MS"/>
                <a:sym typeface="Comic Sans MS"/>
              </a:rPr>
              <a:t>Let's dive into a world of fun learning. </a:t>
            </a:r>
            <a:endParaRPr sz="2400">
              <a:latin typeface="Comic Sans MS"/>
              <a:ea typeface="Comic Sans MS"/>
              <a:cs typeface="Comic Sans MS"/>
              <a:sym typeface="Comic Sans MS"/>
            </a:endParaRPr>
          </a:p>
          <a:p>
            <a:pPr marL="457200" lvl="0" indent="0" algn="l" rtl="0">
              <a:spcBef>
                <a:spcPts val="0"/>
              </a:spcBef>
              <a:spcAft>
                <a:spcPts val="0"/>
              </a:spcAft>
              <a:buNone/>
            </a:pPr>
            <a:endParaRPr sz="2400">
              <a:latin typeface="Comic Sans MS"/>
              <a:ea typeface="Comic Sans MS"/>
              <a:cs typeface="Comic Sans MS"/>
              <a:sym typeface="Comic Sans MS"/>
            </a:endParaRPr>
          </a:p>
          <a:p>
            <a:pPr marL="457200" lvl="0" indent="-381000" algn="l" rtl="0">
              <a:spcBef>
                <a:spcPts val="0"/>
              </a:spcBef>
              <a:spcAft>
                <a:spcPts val="0"/>
              </a:spcAft>
              <a:buSzPts val="2400"/>
              <a:buFont typeface="Comic Sans MS"/>
              <a:buChar char="●"/>
            </a:pPr>
            <a:r>
              <a:rPr lang="en" sz="2400">
                <a:latin typeface="Comic Sans MS"/>
                <a:ea typeface="Comic Sans MS"/>
                <a:cs typeface="Comic Sans MS"/>
                <a:sym typeface="Comic Sans MS"/>
              </a:rPr>
              <a:t>Are you ready to embark on a quiz-tastic journey?</a:t>
            </a:r>
            <a:endParaRPr sz="2400">
              <a:latin typeface="Comic Sans MS"/>
              <a:ea typeface="Comic Sans MS"/>
              <a:cs typeface="Comic Sans MS"/>
              <a:sym typeface="Comic Sans MS"/>
            </a:endParaRPr>
          </a:p>
          <a:p>
            <a:pPr marL="457200" lvl="0" indent="0" algn="l" rtl="0">
              <a:spcBef>
                <a:spcPts val="0"/>
              </a:spcBef>
              <a:spcAft>
                <a:spcPts val="0"/>
              </a:spcAft>
              <a:buNone/>
            </a:pPr>
            <a:endParaRPr sz="2400">
              <a:latin typeface="Comic Sans MS"/>
              <a:ea typeface="Comic Sans MS"/>
              <a:cs typeface="Comic Sans MS"/>
              <a:sym typeface="Comic Sans MS"/>
            </a:endParaRPr>
          </a:p>
          <a:p>
            <a:pPr marL="457200" lvl="0" indent="-381000" algn="l" rtl="0">
              <a:spcBef>
                <a:spcPts val="0"/>
              </a:spcBef>
              <a:spcAft>
                <a:spcPts val="0"/>
              </a:spcAft>
              <a:buSzPts val="2400"/>
              <a:buFont typeface="Comic Sans MS"/>
              <a:buChar char="●"/>
            </a:pPr>
            <a:r>
              <a:rPr lang="en" sz="2400">
                <a:latin typeface="Comic Sans MS"/>
                <a:ea typeface="Comic Sans MS"/>
                <a:cs typeface="Comic Sans MS"/>
                <a:sym typeface="Comic Sans MS"/>
              </a:rPr>
              <a:t> Let the Mini Minds adventure begin! 🌟</a:t>
            </a:r>
            <a:endParaRPr>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2"/>
          <p:cNvSpPr txBox="1">
            <a:spLocks noGrp="1"/>
          </p:cNvSpPr>
          <p:nvPr>
            <p:ph type="title"/>
          </p:nvPr>
        </p:nvSpPr>
        <p:spPr>
          <a:xfrm>
            <a:off x="2366100" y="1443900"/>
            <a:ext cx="4411800" cy="22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b="1"/>
              <a:t>Objective</a:t>
            </a:r>
            <a:endParaRPr sz="80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3"/>
          <p:cNvSpPr txBox="1"/>
          <p:nvPr/>
        </p:nvSpPr>
        <p:spPr>
          <a:xfrm>
            <a:off x="1376925" y="817050"/>
            <a:ext cx="7342200" cy="35094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Comic Sans MS"/>
              <a:buChar char="●"/>
            </a:pPr>
            <a:r>
              <a:rPr lang="en" sz="2400">
                <a:latin typeface="Comic Sans MS"/>
                <a:ea typeface="Comic Sans MS"/>
                <a:cs typeface="Comic Sans MS"/>
                <a:sym typeface="Comic Sans MS"/>
              </a:rPr>
              <a:t>Develop an engaging Mini Minds Game website for kids to make learning enjoyable.</a:t>
            </a:r>
            <a:endParaRPr sz="2400">
              <a:latin typeface="Comic Sans MS"/>
              <a:ea typeface="Comic Sans MS"/>
              <a:cs typeface="Comic Sans MS"/>
              <a:sym typeface="Comic Sans MS"/>
            </a:endParaRPr>
          </a:p>
          <a:p>
            <a:pPr marL="457200" lvl="0" indent="0" algn="l" rtl="0">
              <a:spcBef>
                <a:spcPts val="0"/>
              </a:spcBef>
              <a:spcAft>
                <a:spcPts val="0"/>
              </a:spcAft>
              <a:buNone/>
            </a:pPr>
            <a:endParaRPr sz="2400">
              <a:latin typeface="Comic Sans MS"/>
              <a:ea typeface="Comic Sans MS"/>
              <a:cs typeface="Comic Sans MS"/>
              <a:sym typeface="Comic Sans MS"/>
            </a:endParaRPr>
          </a:p>
          <a:p>
            <a:pPr marL="457200" lvl="0" indent="-381000" algn="l" rtl="0">
              <a:spcBef>
                <a:spcPts val="0"/>
              </a:spcBef>
              <a:spcAft>
                <a:spcPts val="0"/>
              </a:spcAft>
              <a:buSzPts val="2400"/>
              <a:buFont typeface="Comic Sans MS"/>
              <a:buChar char="●"/>
            </a:pPr>
            <a:r>
              <a:rPr lang="en" sz="2400">
                <a:latin typeface="Comic Sans MS"/>
                <a:ea typeface="Comic Sans MS"/>
                <a:cs typeface="Comic Sans MS"/>
                <a:sym typeface="Comic Sans MS"/>
              </a:rPr>
              <a:t>Provide age-appropriate, interactive, and educational content in a safe online environment.</a:t>
            </a:r>
            <a:endParaRPr sz="2400">
              <a:latin typeface="Comic Sans MS"/>
              <a:ea typeface="Comic Sans MS"/>
              <a:cs typeface="Comic Sans MS"/>
              <a:sym typeface="Comic Sans MS"/>
            </a:endParaRPr>
          </a:p>
          <a:p>
            <a:pPr marL="457200" lvl="0" indent="0" algn="l" rtl="0">
              <a:spcBef>
                <a:spcPts val="0"/>
              </a:spcBef>
              <a:spcAft>
                <a:spcPts val="0"/>
              </a:spcAft>
              <a:buNone/>
            </a:pPr>
            <a:endParaRPr sz="2400">
              <a:latin typeface="Comic Sans MS"/>
              <a:ea typeface="Comic Sans MS"/>
              <a:cs typeface="Comic Sans MS"/>
              <a:sym typeface="Comic Sans MS"/>
            </a:endParaRPr>
          </a:p>
          <a:p>
            <a:pPr marL="457200" lvl="0" indent="-381000" algn="l" rtl="0">
              <a:spcBef>
                <a:spcPts val="0"/>
              </a:spcBef>
              <a:spcAft>
                <a:spcPts val="0"/>
              </a:spcAft>
              <a:buSzPts val="2400"/>
              <a:buFont typeface="Comic Sans MS"/>
              <a:buChar char="●"/>
            </a:pPr>
            <a:r>
              <a:rPr lang="en" sz="2400">
                <a:latin typeface="Comic Sans MS"/>
                <a:ea typeface="Comic Sans MS"/>
                <a:cs typeface="Comic Sans MS"/>
                <a:sym typeface="Comic Sans MS"/>
              </a:rPr>
              <a:t>Prioritize user-friendly design, continuous improvement.</a:t>
            </a:r>
            <a:endParaRPr sz="2400">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name="Printable Number Sense Activities for Pre-K by Slidesgo">
  <a:themeElements>
    <a:clrScheme name="Simple Light">
      <a:dk1>
        <a:srgbClr val="EFEFEF"/>
      </a:dk1>
      <a:lt1>
        <a:srgbClr val="FFFFFF"/>
      </a:lt1>
      <a:dk2>
        <a:srgbClr val="6B4C6D"/>
      </a:dk2>
      <a:lt2>
        <a:srgbClr val="B64BA7"/>
      </a:lt2>
      <a:accent1>
        <a:srgbClr val="FF828A"/>
      </a:accent1>
      <a:accent2>
        <a:srgbClr val="85E2E6"/>
      </a:accent2>
      <a:accent3>
        <a:srgbClr val="B2B911"/>
      </a:accent3>
      <a:accent4>
        <a:srgbClr val="E1F337"/>
      </a:accent4>
      <a:accent5>
        <a:srgbClr val="A77644"/>
      </a:accent5>
      <a:accent6>
        <a:srgbClr val="FFC736"/>
      </a:accent6>
      <a:hlink>
        <a:srgbClr val="6B4C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550</Words>
  <Application>Microsoft Office PowerPoint</Application>
  <PresentationFormat>On-screen Show (16:9)</PresentationFormat>
  <Paragraphs>71</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Comic Sans MS</vt:lpstr>
      <vt:lpstr>Arial</vt:lpstr>
      <vt:lpstr>Karla</vt:lpstr>
      <vt:lpstr>Bebas Neue</vt:lpstr>
      <vt:lpstr>Love Ya Like A Sister</vt:lpstr>
      <vt:lpstr>Printable Number Sense Activities for Pre-K by Slidesgo</vt:lpstr>
      <vt:lpstr>PowerPoint Presentation</vt:lpstr>
      <vt:lpstr>PowerPoint Presentation</vt:lpstr>
      <vt:lpstr>PowerPoint Presentation</vt:lpstr>
      <vt:lpstr>PowerPoint Presentation</vt:lpstr>
      <vt:lpstr>Introduction</vt:lpstr>
      <vt:lpstr>PowerPoint Presentation</vt:lpstr>
      <vt:lpstr>PowerPoint Presentation</vt:lpstr>
      <vt:lpstr>Objective</vt:lpstr>
      <vt:lpstr>PowerPoint Presentation</vt:lpstr>
      <vt:lpstr>PowerPoint Presentation</vt:lpstr>
      <vt:lpstr>PowerPoint Presentation</vt:lpstr>
      <vt:lpstr>PowerPoint Presentation</vt:lpstr>
      <vt:lpstr>PowerPoint Presentation</vt:lpstr>
      <vt:lpstr>PowerPoint Presentation</vt:lpstr>
      <vt:lpstr>SOME CODE SNIPPETS</vt:lpstr>
      <vt:lpstr>PowerPoint Presentation</vt:lpstr>
      <vt:lpstr>PowerPoint Presentation</vt:lpstr>
      <vt:lpstr>PowerPoint Presentation</vt:lpstr>
      <vt:lpstr>PowerPoint Presentation</vt:lpstr>
      <vt:lpstr>PowerPoint Presentation</vt:lpstr>
      <vt:lpstr>PowerPoint Presentation</vt:lpstr>
      <vt:lpstr>SOME DESCRIPTION ABOUT THE PROJECT</vt:lpstr>
      <vt:lpstr>PowerPoint Presentation</vt:lpstr>
      <vt:lpstr>PowerPoint Presentation</vt:lpstr>
      <vt:lpstr>PowerPoint Presentation</vt:lpstr>
      <vt:lpstr>PowerPoint Presentation</vt:lpstr>
      <vt:lpstr>FUTURE WORKS </vt:lpstr>
      <vt:lpstr>Summary</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Bhoovan Kumar</cp:lastModifiedBy>
  <cp:revision>1</cp:revision>
  <dcterms:modified xsi:type="dcterms:W3CDTF">2023-11-29T07:41:55Z</dcterms:modified>
</cp:coreProperties>
</file>